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C4DFB-A3ED-4B16-8A24-0C0AFD4EA6DE}" v="21" dt="2020-11-25T19:05:07.220"/>
    <p1510:client id="{A8AAE7E6-53E7-48B6-896B-0CD3AB463605}" v="3015" dt="2020-11-25T18:59:24.428"/>
    <p1510:client id="{C6A563D7-68FD-4ABF-8186-473D36D6F677}" v="68" dt="2020-11-25T17:08:07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armińska" userId="S::julwar7087@edu.wroclaw.pl::4cf84d1d-8671-4e14-beac-9591a651fd85" providerId="AD" clId="Web-{C6A563D7-68FD-4ABF-8186-473D36D6F677}"/>
    <pc:docChg chg="modSld addMainMaster delMainMaster">
      <pc:chgData name="Julia Warmińska" userId="S::julwar7087@edu.wroclaw.pl::4cf84d1d-8671-4e14-beac-9591a651fd85" providerId="AD" clId="Web-{C6A563D7-68FD-4ABF-8186-473D36D6F677}" dt="2020-11-25T17:08:12.218" v="43"/>
      <pc:docMkLst>
        <pc:docMk/>
      </pc:docMkLst>
      <pc:sldChg chg="addSp modSp mod setBg modClrScheme chgLayout">
        <pc:chgData name="Julia Warmińska" userId="S::julwar7087@edu.wroclaw.pl::4cf84d1d-8671-4e14-beac-9591a651fd85" providerId="AD" clId="Web-{C6A563D7-68FD-4ABF-8186-473D36D6F677}" dt="2020-11-25T17:08:12.218" v="43"/>
        <pc:sldMkLst>
          <pc:docMk/>
          <pc:sldMk cId="650317164" sldId="256"/>
        </pc:sldMkLst>
        <pc:spChg chg="mod or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10" creationId="{A8628935-C5A8-4E90-B49B-AFF98DB45B16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16" creationId="{2128BB31-377C-4098-86BD-BD305684D041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18" creationId="{81D2D344-A343-4C30-9475-A04DE7ECC328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20" creationId="{95E0B2D7-3839-445B-A93E-1BE13DC786D9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22" creationId="{B19E0A5B-25FC-4C4E-90FB-49CCFB1C324D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24" creationId="{73DE0A72-EC94-4D17-B1CA-8D9C0189CB3B}"/>
          </ac:spMkLst>
        </pc:spChg>
        <pc:spChg chg="add">
          <ac:chgData name="Julia Warmińska" userId="S::julwar7087@edu.wroclaw.pl::4cf84d1d-8671-4e14-beac-9591a651fd85" providerId="AD" clId="Web-{C6A563D7-68FD-4ABF-8186-473D36D6F677}" dt="2020-11-25T17:08:12.218" v="43"/>
          <ac:spMkLst>
            <pc:docMk/>
            <pc:sldMk cId="650317164" sldId="256"/>
            <ac:spMk id="26" creationId="{1C9FAE92-5435-406A-996A-37264C8F3AD0}"/>
          </ac:spMkLst>
        </pc:spChg>
        <pc:picChg chg="add">
          <ac:chgData name="Julia Warmińska" userId="S::julwar7087@edu.wroclaw.pl::4cf84d1d-8671-4e14-beac-9591a651fd85" providerId="AD" clId="Web-{C6A563D7-68FD-4ABF-8186-473D36D6F677}" dt="2020-11-25T17:08:12.218" v="43"/>
          <ac:picMkLst>
            <pc:docMk/>
            <pc:sldMk cId="650317164" sldId="256"/>
            <ac:picMk id="7" creationId="{F35D1266-D3DB-4306-945D-7ED3F74E860A}"/>
          </ac:picMkLst>
        </pc:picChg>
        <pc:picChg chg="add">
          <ac:chgData name="Julia Warmińska" userId="S::julwar7087@edu.wroclaw.pl::4cf84d1d-8671-4e14-beac-9591a651fd85" providerId="AD" clId="Web-{C6A563D7-68FD-4ABF-8186-473D36D6F677}" dt="2020-11-25T17:08:12.218" v="43"/>
          <ac:picMkLst>
            <pc:docMk/>
            <pc:sldMk cId="650317164" sldId="256"/>
            <ac:picMk id="12" creationId="{399324F2-C866-4FC2-A8B5-7C5702F85398}"/>
          </ac:picMkLst>
        </pc:picChg>
        <pc:picChg chg="add">
          <ac:chgData name="Julia Warmińska" userId="S::julwar7087@edu.wroclaw.pl::4cf84d1d-8671-4e14-beac-9591a651fd85" providerId="AD" clId="Web-{C6A563D7-68FD-4ABF-8186-473D36D6F677}" dt="2020-11-25T17:08:12.218" v="43"/>
          <ac:picMkLst>
            <pc:docMk/>
            <pc:sldMk cId="650317164" sldId="256"/>
            <ac:picMk id="14" creationId="{28DEE096-3694-4C77-9FCE-FB8C07742F22}"/>
          </ac:picMkLst>
        </pc:picChg>
      </pc:sldChg>
      <pc:sldMasterChg chg="del delSldLayout">
        <pc:chgData name="Julia Warmińska" userId="S::julwar7087@edu.wroclaw.pl::4cf84d1d-8671-4e14-beac-9591a651fd85" providerId="AD" clId="Web-{C6A563D7-68FD-4ABF-8186-473D36D6F677}" dt="2020-11-25T17:07:54.749" v="40"/>
        <pc:sldMasterMkLst>
          <pc:docMk/>
          <pc:sldMasterMk cId="3926633689" sldId="2147483648"/>
        </pc:sldMasterMkLst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ulia Warmińska" userId="S::julwar7087@edu.wroclaw.pl::4cf84d1d-8671-4e14-beac-9591a651fd85" providerId="AD" clId="Web-{C6A563D7-68FD-4ABF-8186-473D36D6F677}" dt="2020-11-25T17:07:54.749" v="4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Julia Warmińska" userId="S::julwar7087@edu.wroclaw.pl::4cf84d1d-8671-4e14-beac-9591a651fd85" providerId="AD" clId="Web-{C6A563D7-68FD-4ABF-8186-473D36D6F677}" dt="2020-11-25T17:08:01.968" v="41"/>
        <pc:sldMasterMkLst>
          <pc:docMk/>
          <pc:sldMasterMk cId="4203405545" sldId="2147483660"/>
        </pc:sldMasterMkLst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2740473720" sldId="2147483661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1199392916" sldId="2147483662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1163816198" sldId="2147483663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3921241275" sldId="2147483664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214508923" sldId="2147483665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1119563646" sldId="2147483666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85023402" sldId="2147483667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1176614935" sldId="2147483668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3946226247" sldId="2147483669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2509716081" sldId="2147483670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1.968" v="41"/>
          <pc:sldLayoutMkLst>
            <pc:docMk/>
            <pc:sldMasterMk cId="4203405545" sldId="2147483660"/>
            <pc:sldLayoutMk cId="1551175163" sldId="2147483671"/>
          </pc:sldLayoutMkLst>
        </pc:sldLayoutChg>
      </pc:sldMasterChg>
      <pc:sldMasterChg chg="add del addSldLayout delSldLayout modSldLayout">
        <pc:chgData name="Julia Warmińska" userId="S::julwar7087@edu.wroclaw.pl::4cf84d1d-8671-4e14-beac-9591a651fd85" providerId="AD" clId="Web-{C6A563D7-68FD-4ABF-8186-473D36D6F677}" dt="2020-11-25T17:08:07.140" v="42"/>
        <pc:sldMasterMkLst>
          <pc:docMk/>
          <pc:sldMasterMk cId="864610395" sldId="2147483672"/>
        </pc:sldMasterMkLst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2029801013" sldId="2147483673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018253118" sldId="2147483674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834920248" sldId="2147483675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056302739" sldId="2147483676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883172779" sldId="2147483677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68379595" sldId="2147483678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454562896" sldId="2147483679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3972226652" sldId="2147483680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1266810318" sldId="2147483681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753701584" sldId="2147483682"/>
          </pc:sldLayoutMkLst>
        </pc:sldLayoutChg>
        <pc:sldLayoutChg chg="add del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864610395" sldId="2147483672"/>
            <pc:sldLayoutMk cId="932230785" sldId="2147483683"/>
          </pc:sldLayoutMkLst>
        </pc:sldLayoutChg>
      </pc:sldMasterChg>
      <pc:sldMasterChg chg="add addSldLayout modSldLayout">
        <pc:chgData name="Julia Warmińska" userId="S::julwar7087@edu.wroclaw.pl::4cf84d1d-8671-4e14-beac-9591a651fd85" providerId="AD" clId="Web-{C6A563D7-68FD-4ABF-8186-473D36D6F677}" dt="2020-11-25T17:08:07.140" v="42"/>
        <pc:sldMasterMkLst>
          <pc:docMk/>
          <pc:sldMasterMk cId="3064094387" sldId="2147483684"/>
        </pc:sldMasterMkLst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2035684526" sldId="2147483685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3671103775" sldId="2147483686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2970985513" sldId="2147483687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1123790448" sldId="2147483688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3722846751" sldId="2147483689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116778670" sldId="2147483690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305332946" sldId="2147483691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867166989" sldId="2147483692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243739954" sldId="2147483693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4030433567" sldId="2147483694"/>
          </pc:sldLayoutMkLst>
        </pc:sldLayoutChg>
        <pc:sldLayoutChg chg="add mod replId">
          <pc:chgData name="Julia Warmińska" userId="S::julwar7087@edu.wroclaw.pl::4cf84d1d-8671-4e14-beac-9591a651fd85" providerId="AD" clId="Web-{C6A563D7-68FD-4ABF-8186-473D36D6F677}" dt="2020-11-25T17:08:07.140" v="42"/>
          <pc:sldLayoutMkLst>
            <pc:docMk/>
            <pc:sldMasterMk cId="3064094387" sldId="2147483684"/>
            <pc:sldLayoutMk cId="1337894095" sldId="2147483695"/>
          </pc:sldLayoutMkLst>
        </pc:sldLayoutChg>
      </pc:sldMasterChg>
    </pc:docChg>
  </pc:docChgLst>
  <pc:docChgLst>
    <pc:chgData clId="Web-{C6A563D7-68FD-4ABF-8186-473D36D6F677}"/>
    <pc:docChg chg="modSld">
      <pc:chgData name="" userId="" providerId="" clId="Web-{C6A563D7-68FD-4ABF-8186-473D36D6F677}" dt="2020-11-25T17:07:33.171" v="24" actId="20577"/>
      <pc:docMkLst>
        <pc:docMk/>
      </pc:docMkLst>
      <pc:sldChg chg="modSp">
        <pc:chgData name="" userId="" providerId="" clId="Web-{C6A563D7-68FD-4ABF-8186-473D36D6F677}" dt="2020-11-25T17:07:33.171" v="23" actId="20577"/>
        <pc:sldMkLst>
          <pc:docMk/>
          <pc:sldMk cId="650317164" sldId="256"/>
        </pc:sldMkLst>
        <pc:spChg chg="mod">
          <ac:chgData name="" userId="" providerId="" clId="Web-{C6A563D7-68FD-4ABF-8186-473D36D6F677}" dt="2020-11-25T17:07:33.171" v="23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Julia Warmińska" userId="S::julwar7087@edu.wroclaw.pl::4cf84d1d-8671-4e14-beac-9591a651fd85" providerId="AD" clId="Web-{A7DC4DFB-A3ED-4B16-8A24-0C0AFD4EA6DE}"/>
    <pc:docChg chg="modSld">
      <pc:chgData name="Julia Warmińska" userId="S::julwar7087@edu.wroclaw.pl::4cf84d1d-8671-4e14-beac-9591a651fd85" providerId="AD" clId="Web-{A7DC4DFB-A3ED-4B16-8A24-0C0AFD4EA6DE}" dt="2020-11-25T19:05:07.220" v="23" actId="20577"/>
      <pc:docMkLst>
        <pc:docMk/>
      </pc:docMkLst>
      <pc:sldChg chg="addSp delSp modSp mod setBg setClrOvrMap">
        <pc:chgData name="Julia Warmińska" userId="S::julwar7087@edu.wroclaw.pl::4cf84d1d-8671-4e14-beac-9591a651fd85" providerId="AD" clId="Web-{A7DC4DFB-A3ED-4B16-8A24-0C0AFD4EA6DE}" dt="2020-11-25T19:05:07.204" v="22" actId="20577"/>
        <pc:sldMkLst>
          <pc:docMk/>
          <pc:sldMk cId="3081201950" sldId="260"/>
        </pc:sldMkLst>
        <pc:spChg chg="mod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2" creationId="{3D59BF8C-7CB4-4BD4-B1C4-BA084D5696CB}"/>
          </ac:spMkLst>
        </pc:spChg>
        <pc:spChg chg="mod ord">
          <ac:chgData name="Julia Warmińska" userId="S::julwar7087@edu.wroclaw.pl::4cf84d1d-8671-4e14-beac-9591a651fd85" providerId="AD" clId="Web-{A7DC4DFB-A3ED-4B16-8A24-0C0AFD4EA6DE}" dt="2020-11-25T19:05:07.204" v="22" actId="20577"/>
          <ac:spMkLst>
            <pc:docMk/>
            <pc:sldMk cId="3081201950" sldId="260"/>
            <ac:spMk id="3" creationId="{23CF9273-EBE6-458F-A93E-7C7DA4A00C44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6" creationId="{879A26B8-6C4E-452B-ADD3-ED324A7AB7E8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7" creationId="{9B4167E1-E2B0-4192-8DA2-6967DDFF87A5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2:12.030" v="2"/>
          <ac:spMkLst>
            <pc:docMk/>
            <pc:sldMk cId="3081201950" sldId="260"/>
            <ac:spMk id="9" creationId="{1BB56EB9-078F-4952-AC1F-149C7A0AE4D5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2:12.030" v="2"/>
          <ac:spMkLst>
            <pc:docMk/>
            <pc:sldMk cId="3081201950" sldId="260"/>
            <ac:spMk id="11" creationId="{7B42427A-0A1F-4A55-8705-D9179F1E0CFB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13" creationId="{D03E4FEE-2E6A-44AB-B6BA-C1AD0CD6D93B}"/>
          </ac:spMkLst>
        </pc:spChg>
        <pc:spChg chg="add del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15" creationId="{0817EB59-13B3-43DA-9B91-A7CC174A6069}"/>
          </ac:spMkLst>
        </pc:spChg>
        <pc:spChg chg="add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20" creationId="{E9209EA6-FB9C-4E80-9B63-3BC4C06283E7}"/>
          </ac:spMkLst>
        </pc:spChg>
        <pc:spChg chg="add">
          <ac:chgData name="Julia Warmińska" userId="S::julwar7087@edu.wroclaw.pl::4cf84d1d-8671-4e14-beac-9591a651fd85" providerId="AD" clId="Web-{A7DC4DFB-A3ED-4B16-8A24-0C0AFD4EA6DE}" dt="2020-11-25T19:04:36.047" v="17"/>
          <ac:spMkLst>
            <pc:docMk/>
            <pc:sldMk cId="3081201950" sldId="260"/>
            <ac:spMk id="22" creationId="{87D98868-D6DC-40C4-A67A-26D3EF9B9D00}"/>
          </ac:spMkLst>
        </pc:spChg>
        <pc:grpChg chg="add">
          <ac:chgData name="Julia Warmińska" userId="S::julwar7087@edu.wroclaw.pl::4cf84d1d-8671-4e14-beac-9591a651fd85" providerId="AD" clId="Web-{A7DC4DFB-A3ED-4B16-8A24-0C0AFD4EA6DE}" dt="2020-11-25T19:04:36.047" v="17"/>
          <ac:grpSpMkLst>
            <pc:docMk/>
            <pc:sldMk cId="3081201950" sldId="260"/>
            <ac:grpSpMk id="24" creationId="{DD45597E-AF81-4397-A735-3DE1D96E8218}"/>
          </ac:grpSpMkLst>
        </pc:grpChg>
        <pc:picChg chg="add mod">
          <ac:chgData name="Julia Warmińska" userId="S::julwar7087@edu.wroclaw.pl::4cf84d1d-8671-4e14-beac-9591a651fd85" providerId="AD" clId="Web-{A7DC4DFB-A3ED-4B16-8A24-0C0AFD4EA6DE}" dt="2020-11-25T19:04:36.047" v="17"/>
          <ac:picMkLst>
            <pc:docMk/>
            <pc:sldMk cId="3081201950" sldId="260"/>
            <ac:picMk id="4" creationId="{30A3B14F-3F70-442A-9438-550594C5C742}"/>
          </ac:picMkLst>
        </pc:picChg>
      </pc:sldChg>
    </pc:docChg>
  </pc:docChgLst>
  <pc:docChgLst>
    <pc:chgData name="Julia Warmińska" userId="S::julwar7087@edu.wroclaw.pl::4cf84d1d-8671-4e14-beac-9591a651fd85" providerId="AD" clId="Web-{A8AAE7E6-53E7-48B6-896B-0CD3AB463605}"/>
    <pc:docChg chg="addSld modSld addMainMaster delMainMaster">
      <pc:chgData name="Julia Warmińska" userId="S::julwar7087@edu.wroclaw.pl::4cf84d1d-8671-4e14-beac-9591a651fd85" providerId="AD" clId="Web-{A8AAE7E6-53E7-48B6-896B-0CD3AB463605}" dt="2020-11-25T18:59:24.428" v="3016" actId="20577"/>
      <pc:docMkLst>
        <pc:docMk/>
      </pc:docMkLst>
      <pc:sldChg chg="addSp delSp modSp mod setBg modClrScheme delDesignElem chgLayout">
        <pc:chgData name="Julia Warmińska" userId="S::julwar7087@edu.wroclaw.pl::4cf84d1d-8671-4e14-beac-9591a651fd85" providerId="AD" clId="Web-{A8AAE7E6-53E7-48B6-896B-0CD3AB463605}" dt="2020-11-25T17:16:50.852" v="40" actId="14100"/>
        <pc:sldMkLst>
          <pc:docMk/>
          <pc:sldMk cId="650317164" sldId="256"/>
        </pc:sldMkLst>
        <pc:spChg chg="mod ord">
          <ac:chgData name="Julia Warmińska" userId="S::julwar7087@edu.wroclaw.pl::4cf84d1d-8671-4e14-beac-9591a651fd85" providerId="AD" clId="Web-{A8AAE7E6-53E7-48B6-896B-0CD3AB463605}" dt="2020-11-25T17:16:10.023" v="32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Julia Warmińska" userId="S::julwar7087@edu.wroclaw.pl::4cf84d1d-8671-4e14-beac-9591a651fd85" providerId="AD" clId="Web-{A8AAE7E6-53E7-48B6-896B-0CD3AB463605}" dt="2020-11-25T17:16:10.023" v="32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7:16:10.023" v="32"/>
          <ac:spMkLst>
            <pc:docMk/>
            <pc:sldMk cId="650317164" sldId="256"/>
            <ac:spMk id="9" creationId="{D262CFB0-CBAC-4B42-B115-C04986CD0098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10" creationId="{A8628935-C5A8-4E90-B49B-AFF98DB45B16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7:16:10.023" v="32"/>
          <ac:spMkLst>
            <pc:docMk/>
            <pc:sldMk cId="650317164" sldId="256"/>
            <ac:spMk id="11" creationId="{80C35990-E81C-43AE-B207-1CAD6CFC8F4E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16" creationId="{2128BB31-377C-4098-86BD-BD305684D041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18" creationId="{81D2D344-A343-4C30-9475-A04DE7ECC328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20" creationId="{95E0B2D7-3839-445B-A93E-1BE13DC786D9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22" creationId="{B19E0A5B-25FC-4C4E-90FB-49CCFB1C324D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24" creationId="{73DE0A72-EC94-4D17-B1CA-8D9C0189CB3B}"/>
          </ac:spMkLst>
        </pc:spChg>
        <pc:spChg chg="del">
          <ac:chgData name="Julia Warmińska" userId="S::julwar7087@edu.wroclaw.pl::4cf84d1d-8671-4e14-beac-9591a651fd85" providerId="AD" clId="Web-{A8AAE7E6-53E7-48B6-896B-0CD3AB463605}" dt="2020-11-25T17:13:02.113" v="1"/>
          <ac:spMkLst>
            <pc:docMk/>
            <pc:sldMk cId="650317164" sldId="256"/>
            <ac:spMk id="26" creationId="{1C9FAE92-5435-406A-996A-37264C8F3AD0}"/>
          </ac:spMkLst>
        </pc:spChg>
        <pc:picChg chg="add mod">
          <ac:chgData name="Julia Warmińska" userId="S::julwar7087@edu.wroclaw.pl::4cf84d1d-8671-4e14-beac-9591a651fd85" providerId="AD" clId="Web-{A8AAE7E6-53E7-48B6-896B-0CD3AB463605}" dt="2020-11-25T17:16:50.852" v="40" actId="14100"/>
          <ac:picMkLst>
            <pc:docMk/>
            <pc:sldMk cId="650317164" sldId="256"/>
            <ac:picMk id="4" creationId="{F544AE04-1628-4DDB-8EB6-E9BFB5E555E8}"/>
          </ac:picMkLst>
        </pc:picChg>
        <pc:picChg chg="del mod ord">
          <ac:chgData name="Julia Warmińska" userId="S::julwar7087@edu.wroclaw.pl::4cf84d1d-8671-4e14-beac-9591a651fd85" providerId="AD" clId="Web-{A8AAE7E6-53E7-48B6-896B-0CD3AB463605}" dt="2020-11-25T17:16:20.288" v="34"/>
          <ac:picMkLst>
            <pc:docMk/>
            <pc:sldMk cId="650317164" sldId="256"/>
            <ac:picMk id="7" creationId="{F35D1266-D3DB-4306-945D-7ED3F74E860A}"/>
          </ac:picMkLst>
        </pc:picChg>
        <pc:picChg chg="del">
          <ac:chgData name="Julia Warmińska" userId="S::julwar7087@edu.wroclaw.pl::4cf84d1d-8671-4e14-beac-9591a651fd85" providerId="AD" clId="Web-{A8AAE7E6-53E7-48B6-896B-0CD3AB463605}" dt="2020-11-25T17:13:02.113" v="1"/>
          <ac:picMkLst>
            <pc:docMk/>
            <pc:sldMk cId="650317164" sldId="256"/>
            <ac:picMk id="12" creationId="{399324F2-C866-4FC2-A8B5-7C5702F85398}"/>
          </ac:picMkLst>
        </pc:picChg>
        <pc:picChg chg="del">
          <ac:chgData name="Julia Warmińska" userId="S::julwar7087@edu.wroclaw.pl::4cf84d1d-8671-4e14-beac-9591a651fd85" providerId="AD" clId="Web-{A8AAE7E6-53E7-48B6-896B-0CD3AB463605}" dt="2020-11-25T17:13:02.113" v="1"/>
          <ac:picMkLst>
            <pc:docMk/>
            <pc:sldMk cId="650317164" sldId="256"/>
            <ac:picMk id="14" creationId="{28DEE096-3694-4C77-9FCE-FB8C07742F22}"/>
          </ac:picMkLst>
        </pc:picChg>
      </pc:sldChg>
      <pc:sldChg chg="addSp delSp modSp new mod setBg">
        <pc:chgData name="Julia Warmińska" userId="S::julwar7087@edu.wroclaw.pl::4cf84d1d-8671-4e14-beac-9591a651fd85" providerId="AD" clId="Web-{A8AAE7E6-53E7-48B6-896B-0CD3AB463605}" dt="2020-11-25T17:43:45.587" v="595" actId="20577"/>
        <pc:sldMkLst>
          <pc:docMk/>
          <pc:sldMk cId="1914759059" sldId="257"/>
        </pc:sldMkLst>
        <pc:spChg chg="mod ord">
          <ac:chgData name="Julia Warmińska" userId="S::julwar7087@edu.wroclaw.pl::4cf84d1d-8671-4e14-beac-9591a651fd85" providerId="AD" clId="Web-{A8AAE7E6-53E7-48B6-896B-0CD3AB463605}" dt="2020-11-25T17:22:46.624" v="83"/>
          <ac:spMkLst>
            <pc:docMk/>
            <pc:sldMk cId="1914759059" sldId="257"/>
            <ac:spMk id="2" creationId="{3754FEE2-B04B-44FE-8A56-4B3E482BEC69}"/>
          </ac:spMkLst>
        </pc:spChg>
        <pc:spChg chg="del mod">
          <ac:chgData name="Julia Warmińska" userId="S::julwar7087@edu.wroclaw.pl::4cf84d1d-8671-4e14-beac-9591a651fd85" providerId="AD" clId="Web-{A8AAE7E6-53E7-48B6-896B-0CD3AB463605}" dt="2020-11-25T17:21:45.857" v="74"/>
          <ac:spMkLst>
            <pc:docMk/>
            <pc:sldMk cId="1914759059" sldId="257"/>
            <ac:spMk id="3" creationId="{885D56F1-CD56-420E-B1E4-D0CB2A84084F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24" v="83"/>
          <ac:spMkLst>
            <pc:docMk/>
            <pc:sldMk cId="1914759059" sldId="257"/>
            <ac:spMk id="8" creationId="{B373F125-DEF3-41D6-9918-AB21A2ACC37A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24" v="83"/>
          <ac:spMkLst>
            <pc:docMk/>
            <pc:sldMk cId="1914759059" sldId="257"/>
            <ac:spMk id="10" creationId="{71E9F226-EB6E-48C9-ADDA-636DE4BF4EBE}"/>
          </ac:spMkLst>
        </pc:spChg>
        <pc:spChg chg="add mod">
          <ac:chgData name="Julia Warmińska" userId="S::julwar7087@edu.wroclaw.pl::4cf84d1d-8671-4e14-beac-9591a651fd85" providerId="AD" clId="Web-{A8AAE7E6-53E7-48B6-896B-0CD3AB463605}" dt="2020-11-25T17:43:45.587" v="595" actId="20577"/>
          <ac:spMkLst>
            <pc:docMk/>
            <pc:sldMk cId="1914759059" sldId="257"/>
            <ac:spMk id="14" creationId="{55F77396-9EB6-4A0A-9DBE-451A8D56C89F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15" creationId="{DB691D59-8F51-4DD8-AD41-D568D29B08F8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17" creationId="{204AEF18-0627-48F3-9B3D-F7E8F050B1D4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19" creationId="{CEAEE08A-C572-438F-9753-B0D527A515A7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21" creationId="{DB93146F-62ED-4C59-844C-0935D0FB5031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23" creationId="{BF3D65BA-1C65-40FB-92EF-83951BDC1D7C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7:22:46.609" v="82"/>
          <ac:spMkLst>
            <pc:docMk/>
            <pc:sldMk cId="1914759059" sldId="257"/>
            <ac:spMk id="25" creationId="{ADF52CCA-FCDD-49A0-BFFC-3BD41F1B827A}"/>
          </ac:spMkLst>
        </pc:spChg>
        <pc:picChg chg="add mod ord">
          <ac:chgData name="Julia Warmińska" userId="S::julwar7087@edu.wroclaw.pl::4cf84d1d-8671-4e14-beac-9591a651fd85" providerId="AD" clId="Web-{A8AAE7E6-53E7-48B6-896B-0CD3AB463605}" dt="2020-11-25T17:22:46.624" v="83"/>
          <ac:picMkLst>
            <pc:docMk/>
            <pc:sldMk cId="1914759059" sldId="257"/>
            <ac:picMk id="4" creationId="{A5FAF8E1-9CA9-4437-88D1-419EFCB9F8EA}"/>
          </ac:picMkLst>
        </pc:picChg>
      </pc:sldChg>
      <pc:sldChg chg="addSp delSp modSp new mod setBg setClrOvrMap">
        <pc:chgData name="Julia Warmińska" userId="S::julwar7087@edu.wroclaw.pl::4cf84d1d-8671-4e14-beac-9591a651fd85" providerId="AD" clId="Web-{A8AAE7E6-53E7-48B6-896B-0CD3AB463605}" dt="2020-11-25T18:16:02.767" v="1746" actId="20577"/>
        <pc:sldMkLst>
          <pc:docMk/>
          <pc:sldMk cId="3360969310" sldId="258"/>
        </pc:sldMkLst>
        <pc:spChg chg="mod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2" creationId="{A42824B6-9584-415D-921C-CA68B3C7ACDC}"/>
          </ac:spMkLst>
        </pc:spChg>
        <pc:spChg chg="mod ord">
          <ac:chgData name="Julia Warmińska" userId="S::julwar7087@edu.wroclaw.pl::4cf84d1d-8671-4e14-beac-9591a651fd85" providerId="AD" clId="Web-{A8AAE7E6-53E7-48B6-896B-0CD3AB463605}" dt="2020-11-25T18:16:02.767" v="1746" actId="20577"/>
          <ac:spMkLst>
            <pc:docMk/>
            <pc:sldMk cId="3360969310" sldId="258"/>
            <ac:spMk id="3" creationId="{03D8B176-1DE7-4CE5-A6CD-DD34B2ABECC5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2:40.825" v="1706"/>
          <ac:spMkLst>
            <pc:docMk/>
            <pc:sldMk cId="3360969310" sldId="258"/>
            <ac:spMk id="8" creationId="{1A59258C-AAC2-41CD-973C-7439B122A3FF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2:40.825" v="1706"/>
          <ac:spMkLst>
            <pc:docMk/>
            <pc:sldMk cId="3360969310" sldId="258"/>
            <ac:spMk id="10" creationId="{54516B72-0116-42B2-82A2-B11218A36636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2:40.825" v="1706"/>
          <ac:spMkLst>
            <pc:docMk/>
            <pc:sldMk cId="3360969310" sldId="258"/>
            <ac:spMk id="12" creationId="{7CDB507F-21B7-4C27-B0FC-D9C465C6DB44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2:40.825" v="1706"/>
          <ac:spMkLst>
            <pc:docMk/>
            <pc:sldMk cId="3360969310" sldId="258"/>
            <ac:spMk id="14" creationId="{7AB1AE17-B7A3-4363-95CD-25441E2FF1F3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3:51.905" v="1721"/>
          <ac:spMkLst>
            <pc:docMk/>
            <pc:sldMk cId="3360969310" sldId="258"/>
            <ac:spMk id="19" creationId="{1A8AF9B1-7D64-4564-969F-CB2B27ED9EC7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28" creationId="{879A26B8-6C4E-452B-ADD3-ED324A7AB7E8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30" creationId="{9B4167E1-E2B0-4192-8DA2-6967DDFF87A5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32" creationId="{D03E4FEE-2E6A-44AB-B6BA-C1AD0CD6D93B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34" creationId="{0817EB59-13B3-43DA-9B91-A7CC174A6069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8:14:41.531" v="1728"/>
          <ac:spMkLst>
            <pc:docMk/>
            <pc:sldMk cId="3360969310" sldId="258"/>
            <ac:spMk id="36" creationId="{5F9644DA-21E4-4D4B-B872-F14551490E4B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15" v="1727"/>
          <ac:spMkLst>
            <pc:docMk/>
            <pc:sldMk cId="3360969310" sldId="258"/>
            <ac:spMk id="39" creationId="{879A26B8-6C4E-452B-ADD3-ED324A7AB7E8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15" v="1727"/>
          <ac:spMkLst>
            <pc:docMk/>
            <pc:sldMk cId="3360969310" sldId="258"/>
            <ac:spMk id="41" creationId="{D03E4FEE-2E6A-44AB-B6BA-C1AD0CD6D93B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15" v="1727"/>
          <ac:spMkLst>
            <pc:docMk/>
            <pc:sldMk cId="3360969310" sldId="258"/>
            <ac:spMk id="43" creationId="{0817EB59-13B3-43DA-9B91-A7CC174A6069}"/>
          </ac:spMkLst>
        </pc:spChg>
        <pc:spChg chg="add del">
          <ac:chgData name="Julia Warmińska" userId="S::julwar7087@edu.wroclaw.pl::4cf84d1d-8671-4e14-beac-9591a651fd85" providerId="AD" clId="Web-{A8AAE7E6-53E7-48B6-896B-0CD3AB463605}" dt="2020-11-25T18:14:41.515" v="1727"/>
          <ac:spMkLst>
            <pc:docMk/>
            <pc:sldMk cId="3360969310" sldId="258"/>
            <ac:spMk id="45" creationId="{9B4167E1-E2B0-4192-8DA2-6967DDFF87A5}"/>
          </ac:spMkLst>
        </pc:spChg>
        <pc:grpChg chg="add del">
          <ac:chgData name="Julia Warmińska" userId="S::julwar7087@edu.wroclaw.pl::4cf84d1d-8671-4e14-beac-9591a651fd85" providerId="AD" clId="Web-{A8AAE7E6-53E7-48B6-896B-0CD3AB463605}" dt="2020-11-25T18:13:51.905" v="1721"/>
          <ac:grpSpMkLst>
            <pc:docMk/>
            <pc:sldMk cId="3360969310" sldId="258"/>
            <ac:grpSpMk id="21" creationId="{8D854759-2D3E-4B54-A780-D84D49E80FE3}"/>
          </ac:grpSpMkLst>
        </pc:grpChg>
        <pc:picChg chg="add del mod ord">
          <ac:chgData name="Julia Warmińska" userId="S::julwar7087@edu.wroclaw.pl::4cf84d1d-8671-4e14-beac-9591a651fd85" providerId="AD" clId="Web-{A8AAE7E6-53E7-48B6-896B-0CD3AB463605}" dt="2020-11-25T18:12:59.185" v="1707"/>
          <ac:picMkLst>
            <pc:docMk/>
            <pc:sldMk cId="3360969310" sldId="258"/>
            <ac:picMk id="4" creationId="{F96A8932-80AE-4413-B6CC-087F704CE435}"/>
          </ac:picMkLst>
        </pc:picChg>
        <pc:picChg chg="add mod">
          <ac:chgData name="Julia Warmińska" userId="S::julwar7087@edu.wroclaw.pl::4cf84d1d-8671-4e14-beac-9591a651fd85" providerId="AD" clId="Web-{A8AAE7E6-53E7-48B6-896B-0CD3AB463605}" dt="2020-11-25T18:14:41.531" v="1728"/>
          <ac:picMkLst>
            <pc:docMk/>
            <pc:sldMk cId="3360969310" sldId="258"/>
            <ac:picMk id="5" creationId="{09B33170-4921-4511-B7EC-642EB6027A57}"/>
          </ac:picMkLst>
        </pc:picChg>
      </pc:sldChg>
      <pc:sldChg chg="addSp modSp new mod setBg setClrOvrMap">
        <pc:chgData name="Julia Warmińska" userId="S::julwar7087@edu.wroclaw.pl::4cf84d1d-8671-4e14-beac-9591a651fd85" providerId="AD" clId="Web-{A8AAE7E6-53E7-48B6-896B-0CD3AB463605}" dt="2020-11-25T18:28:09.438" v="2148" actId="20577"/>
        <pc:sldMkLst>
          <pc:docMk/>
          <pc:sldMk cId="3508874403" sldId="259"/>
        </pc:sldMkLst>
        <pc:spChg chg="mod">
          <ac:chgData name="Julia Warmińska" userId="S::julwar7087@edu.wroclaw.pl::4cf84d1d-8671-4e14-beac-9591a651fd85" providerId="AD" clId="Web-{A8AAE7E6-53E7-48B6-896B-0CD3AB463605}" dt="2020-11-25T18:27:39.312" v="2141"/>
          <ac:spMkLst>
            <pc:docMk/>
            <pc:sldMk cId="3508874403" sldId="259"/>
            <ac:spMk id="2" creationId="{DC308492-2C65-4F49-9E6F-19134D8969EA}"/>
          </ac:spMkLst>
        </pc:spChg>
        <pc:spChg chg="mod">
          <ac:chgData name="Julia Warmińska" userId="S::julwar7087@edu.wroclaw.pl::4cf84d1d-8671-4e14-beac-9591a651fd85" providerId="AD" clId="Web-{A8AAE7E6-53E7-48B6-896B-0CD3AB463605}" dt="2020-11-25T18:28:09.438" v="2148" actId="20577"/>
          <ac:spMkLst>
            <pc:docMk/>
            <pc:sldMk cId="3508874403" sldId="259"/>
            <ac:spMk id="3" creationId="{482D0B1B-4F58-4269-AD9F-FA8A3E3DF077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8:27:39.312" v="2141"/>
          <ac:spMkLst>
            <pc:docMk/>
            <pc:sldMk cId="3508874403" sldId="259"/>
            <ac:spMk id="9" creationId="{879A26B8-6C4E-452B-ADD3-ED324A7AB7E8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8:27:39.312" v="2141"/>
          <ac:spMkLst>
            <pc:docMk/>
            <pc:sldMk cId="3508874403" sldId="259"/>
            <ac:spMk id="11" creationId="{9B4167E1-E2B0-4192-8DA2-6967DDFF87A5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8:27:39.312" v="2141"/>
          <ac:spMkLst>
            <pc:docMk/>
            <pc:sldMk cId="3508874403" sldId="259"/>
            <ac:spMk id="13" creationId="{D03E4FEE-2E6A-44AB-B6BA-C1AD0CD6D93B}"/>
          </ac:spMkLst>
        </pc:spChg>
        <pc:spChg chg="add">
          <ac:chgData name="Julia Warmińska" userId="S::julwar7087@edu.wroclaw.pl::4cf84d1d-8671-4e14-beac-9591a651fd85" providerId="AD" clId="Web-{A8AAE7E6-53E7-48B6-896B-0CD3AB463605}" dt="2020-11-25T18:27:39.312" v="2141"/>
          <ac:spMkLst>
            <pc:docMk/>
            <pc:sldMk cId="3508874403" sldId="259"/>
            <ac:spMk id="15" creationId="{0817EB59-13B3-43DA-9B91-A7CC174A6069}"/>
          </ac:spMkLst>
        </pc:spChg>
        <pc:picChg chg="add mod">
          <ac:chgData name="Julia Warmińska" userId="S::julwar7087@edu.wroclaw.pl::4cf84d1d-8671-4e14-beac-9591a651fd85" providerId="AD" clId="Web-{A8AAE7E6-53E7-48B6-896B-0CD3AB463605}" dt="2020-11-25T18:27:39.312" v="2141"/>
          <ac:picMkLst>
            <pc:docMk/>
            <pc:sldMk cId="3508874403" sldId="259"/>
            <ac:picMk id="4" creationId="{AC7FC5BA-598F-4EFD-B759-6BA1BD028ADE}"/>
          </ac:picMkLst>
        </pc:picChg>
      </pc:sldChg>
      <pc:sldChg chg="modSp new">
        <pc:chgData name="Julia Warmińska" userId="S::julwar7087@edu.wroclaw.pl::4cf84d1d-8671-4e14-beac-9591a651fd85" providerId="AD" clId="Web-{A8AAE7E6-53E7-48B6-896B-0CD3AB463605}" dt="2020-11-25T18:59:24.428" v="3015" actId="20577"/>
        <pc:sldMkLst>
          <pc:docMk/>
          <pc:sldMk cId="3081201950" sldId="260"/>
        </pc:sldMkLst>
        <pc:spChg chg="mod">
          <ac:chgData name="Julia Warmińska" userId="S::julwar7087@edu.wroclaw.pl::4cf84d1d-8671-4e14-beac-9591a651fd85" providerId="AD" clId="Web-{A8AAE7E6-53E7-48B6-896B-0CD3AB463605}" dt="2020-11-25T18:31:11.816" v="2160" actId="20577"/>
          <ac:spMkLst>
            <pc:docMk/>
            <pc:sldMk cId="3081201950" sldId="260"/>
            <ac:spMk id="2" creationId="{3D59BF8C-7CB4-4BD4-B1C4-BA084D5696CB}"/>
          </ac:spMkLst>
        </pc:spChg>
        <pc:spChg chg="mod">
          <ac:chgData name="Julia Warmińska" userId="S::julwar7087@edu.wroclaw.pl::4cf84d1d-8671-4e14-beac-9591a651fd85" providerId="AD" clId="Web-{A8AAE7E6-53E7-48B6-896B-0CD3AB463605}" dt="2020-11-25T18:59:24.428" v="3015" actId="20577"/>
          <ac:spMkLst>
            <pc:docMk/>
            <pc:sldMk cId="3081201950" sldId="260"/>
            <ac:spMk id="3" creationId="{23CF9273-EBE6-458F-A93E-7C7DA4A00C44}"/>
          </ac:spMkLst>
        </pc:spChg>
      </pc:sldChg>
      <pc:sldMasterChg chg="del delSldLayout">
        <pc:chgData name="Julia Warmińska" userId="S::julwar7087@edu.wroclaw.pl::4cf84d1d-8671-4e14-beac-9591a651fd85" providerId="AD" clId="Web-{A8AAE7E6-53E7-48B6-896B-0CD3AB463605}" dt="2020-11-25T17:13:02.113" v="1"/>
        <pc:sldMasterMkLst>
          <pc:docMk/>
          <pc:sldMasterMk cId="3064094387" sldId="2147483684"/>
        </pc:sldMasterMkLst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2035684526" sldId="2147483685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3671103775" sldId="2147483686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2970985513" sldId="2147483687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1123790448" sldId="2147483688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3722846751" sldId="2147483689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116778670" sldId="2147483690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305332946" sldId="2147483691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867166989" sldId="2147483692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243739954" sldId="2147483693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4030433567" sldId="2147483694"/>
          </pc:sldLayoutMkLst>
        </pc:sldLayoutChg>
        <pc:sldLayoutChg chg="del">
          <pc:chgData name="Julia Warmińska" userId="S::julwar7087@edu.wroclaw.pl::4cf84d1d-8671-4e14-beac-9591a651fd85" providerId="AD" clId="Web-{A8AAE7E6-53E7-48B6-896B-0CD3AB463605}" dt="2020-11-25T17:13:02.113" v="1"/>
          <pc:sldLayoutMkLst>
            <pc:docMk/>
            <pc:sldMasterMk cId="3064094387" sldId="2147483684"/>
            <pc:sldLayoutMk cId="1337894095" sldId="2147483695"/>
          </pc:sldLayoutMkLst>
        </pc:sldLayoutChg>
      </pc:sldMasterChg>
      <pc:sldMasterChg chg="add del addSldLayout delSldLayout modSldLayout">
        <pc:chgData name="Julia Warmińska" userId="S::julwar7087@edu.wroclaw.pl::4cf84d1d-8671-4e14-beac-9591a651fd85" providerId="AD" clId="Web-{A8AAE7E6-53E7-48B6-896B-0CD3AB463605}" dt="2020-11-25T17:13:15.019" v="2"/>
        <pc:sldMasterMkLst>
          <pc:docMk/>
          <pc:sldMasterMk cId="2398842106" sldId="2147483696"/>
        </pc:sldMasterMkLst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2253707396" sldId="2147483697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2841282739" sldId="2147483698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1161760349" sldId="2147483699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663830354" sldId="2147483700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3121115592" sldId="2147483701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1508097551" sldId="2147483702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1394419694" sldId="2147483703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2908021065" sldId="2147483704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304988045" sldId="2147483705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2641984133" sldId="2147483706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3:15.019" v="2"/>
          <pc:sldLayoutMkLst>
            <pc:docMk/>
            <pc:sldMasterMk cId="2398842106" sldId="2147483696"/>
            <pc:sldLayoutMk cId="2681894235" sldId="2147483707"/>
          </pc:sldLayoutMkLst>
        </pc:sldLayoutChg>
      </pc:sldMasterChg>
      <pc:sldMasterChg chg="add del addSldLayout delSldLayout modSldLayout">
        <pc:chgData name="Julia Warmińska" userId="S::julwar7087@edu.wroclaw.pl::4cf84d1d-8671-4e14-beac-9591a651fd85" providerId="AD" clId="Web-{A8AAE7E6-53E7-48B6-896B-0CD3AB463605}" dt="2020-11-25T17:16:04.335" v="31"/>
        <pc:sldMasterMkLst>
          <pc:docMk/>
          <pc:sldMasterMk cId="431192700" sldId="2147483708"/>
        </pc:sldMasterMkLst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27353805" sldId="2147483709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07761511" sldId="2147483710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1295783404" sldId="2147483711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703729546" sldId="2147483712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587143095" sldId="2147483713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2637225945" sldId="2147483714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938613544" sldId="2147483715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720077886" sldId="2147483716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971664835" sldId="2147483717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012054504" sldId="2147483718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251757358" sldId="2147483719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99014997" sldId="2147483720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2485808338" sldId="2147483721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2850507126" sldId="2147483722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444259751" sldId="2147483723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619544094" sldId="2147483724"/>
          </pc:sldLayoutMkLst>
        </pc:sldLayoutChg>
        <pc:sldLayoutChg chg="add del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431192700" sldId="2147483708"/>
            <pc:sldLayoutMk cId="3420195218" sldId="2147483725"/>
          </pc:sldLayoutMkLst>
        </pc:sldLayoutChg>
      </pc:sldMasterChg>
      <pc:sldMasterChg chg="add addSldLayout modSldLayout">
        <pc:chgData name="Julia Warmińska" userId="S::julwar7087@edu.wroclaw.pl::4cf84d1d-8671-4e14-beac-9591a651fd85" providerId="AD" clId="Web-{A8AAE7E6-53E7-48B6-896B-0CD3AB463605}" dt="2020-11-25T17:16:04.335" v="31"/>
        <pc:sldMasterMkLst>
          <pc:docMk/>
          <pc:sldMasterMk cId="2355915294" sldId="2147483726"/>
        </pc:sldMasterMkLst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275761467" sldId="2147483727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2768946933" sldId="2147483728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709316681" sldId="2147483729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125884751" sldId="2147483730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4172641151" sldId="2147483731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3804766612" sldId="2147483732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3745891923" sldId="2147483733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360956170" sldId="2147483734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213303771" sldId="2147483735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2887530791" sldId="2147483736"/>
          </pc:sldLayoutMkLst>
        </pc:sldLayoutChg>
        <pc:sldLayoutChg chg="add mod replId">
          <pc:chgData name="Julia Warmińska" userId="S::julwar7087@edu.wroclaw.pl::4cf84d1d-8671-4e14-beac-9591a651fd85" providerId="AD" clId="Web-{A8AAE7E6-53E7-48B6-896B-0CD3AB463605}" dt="2020-11-25T17:16:04.335" v="31"/>
          <pc:sldLayoutMkLst>
            <pc:docMk/>
            <pc:sldMasterMk cId="2355915294" sldId="2147483726"/>
            <pc:sldLayoutMk cId="3968409980" sldId="214748373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3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1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6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0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59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1191" y="4610099"/>
            <a:ext cx="10993549" cy="1066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b="1">
                <a:solidFill>
                  <a:srgbClr val="FFFFFF"/>
                </a:solidFill>
                <a:cs typeface="Calibri Light"/>
              </a:rPr>
              <a:t>Wielcy ludzie kultury krajów anglojęzycznych</a:t>
            </a:r>
            <a:endParaRPr lang="pl-PL" sz="330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4" y="5697215"/>
            <a:ext cx="10993546" cy="52556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Julia Warmińska</a:t>
            </a:r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D262CFB0-CBAC-4B42-B115-C04986CD0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flaga&#10;&#10;Opis wygenerowany automatycznie">
            <a:extLst>
              <a:ext uri="{FF2B5EF4-FFF2-40B4-BE49-F238E27FC236}">
                <a16:creationId xmlns:a16="http://schemas.microsoft.com/office/drawing/2014/main" id="{F544AE04-1628-4DDB-8EB6-E9BFB5E5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2" y="269840"/>
            <a:ext cx="11511412" cy="4178025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80C35990-E81C-43AE-B207-1CAD6CFC8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48660" y="4432079"/>
            <a:ext cx="83731" cy="19607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4FEE2-B04B-44FE-8A56-4B3E482B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MARILYN mONROE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5F77396-9EB6-4A0A-9DBE-451A8D56C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Marilyn Monroe was an American actress, writer ,model ,singer and filmmaker. She made 44 movies. Marilyn was born on June 1 1926 in Los Angeles. She became famous, because she was a great model and singer. That's why she is still recognizable. She cooperated with the largest brands. Marilyn-often called a star is considered to be synonymous with America in the 1950s and 1960s.</a:t>
            </a:r>
          </a:p>
        </p:txBody>
      </p:sp>
      <p:pic>
        <p:nvPicPr>
          <p:cNvPr id="4" name="Obraz 4" descr="Obraz zawierający osoba, zasłona, płot, kobieta&#10;&#10;Opis wygenerowany automatycznie">
            <a:extLst>
              <a:ext uri="{FF2B5EF4-FFF2-40B4-BE49-F238E27FC236}">
                <a16:creationId xmlns:a16="http://schemas.microsoft.com/office/drawing/2014/main" id="{A5FAF8E1-9CA9-4437-88D1-419EFCB9F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6" r="8119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824B6-9584-415D-921C-CA68B3C7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Johnny Depp</a:t>
            </a:r>
          </a:p>
        </p:txBody>
      </p:sp>
      <p:sp>
        <p:nvSpPr>
          <p:cNvPr id="36" name="Rectangle 38">
            <a:extLst>
              <a:ext uri="{FF2B5EF4-FFF2-40B4-BE49-F238E27FC236}">
                <a16:creationId xmlns:a16="http://schemas.microsoft.com/office/drawing/2014/main" id="{5F9644DA-21E4-4D4B-B872-F1455149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mężczyzna, osoba, krawat, odzież&#10;&#10;Opis wygenerowany automatycznie">
            <a:extLst>
              <a:ext uri="{FF2B5EF4-FFF2-40B4-BE49-F238E27FC236}">
                <a16:creationId xmlns:a16="http://schemas.microsoft.com/office/drawing/2014/main" id="{09B33170-4921-4511-B7EC-642EB6027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39" r="28641" b="2"/>
          <a:stretch/>
        </p:blipFill>
        <p:spPr>
          <a:xfrm>
            <a:off x="657225" y="2361056"/>
            <a:ext cx="3305175" cy="364921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D8B176-1DE7-4CE5-A6CD-DD34B2AB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1607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sz="2400" b="1" dirty="0" err="1">
                <a:solidFill>
                  <a:schemeClr val="tx1"/>
                </a:solidFill>
              </a:rPr>
              <a:t>Johnny</a:t>
            </a:r>
            <a:r>
              <a:rPr lang="pl-PL" sz="2400" b="1" dirty="0">
                <a:solidFill>
                  <a:schemeClr val="tx1"/>
                </a:solidFill>
              </a:rPr>
              <a:t> </a:t>
            </a:r>
            <a:r>
              <a:rPr lang="pl-PL" sz="2400" b="1" dirty="0" err="1">
                <a:solidFill>
                  <a:schemeClr val="tx1"/>
                </a:solidFill>
              </a:rPr>
              <a:t>Depp</a:t>
            </a:r>
            <a:r>
              <a:rPr lang="pl-PL" sz="2400" b="1" dirty="0">
                <a:solidFill>
                  <a:schemeClr val="tx1"/>
                </a:solidFill>
              </a:rPr>
              <a:t> </a:t>
            </a:r>
            <a:r>
              <a:rPr lang="pl-PL" sz="2400" b="1" dirty="0" err="1">
                <a:solidFill>
                  <a:schemeClr val="tx1"/>
                </a:solidFill>
              </a:rPr>
              <a:t>is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an</a:t>
            </a:r>
            <a:r>
              <a:rPr lang="pl-PL" sz="2400" b="1" dirty="0">
                <a:solidFill>
                  <a:schemeClr val="tx1"/>
                </a:solidFill>
              </a:rPr>
              <a:t> American </a:t>
            </a:r>
            <a:r>
              <a:rPr lang="pl-PL" sz="2400" b="1" dirty="0" err="1">
                <a:solidFill>
                  <a:schemeClr val="tx1"/>
                </a:solidFill>
              </a:rPr>
              <a:t>actor</a:t>
            </a:r>
            <a:r>
              <a:rPr lang="pl-PL" sz="2400" b="1" dirty="0">
                <a:solidFill>
                  <a:schemeClr val="tx1"/>
                </a:solidFill>
              </a:rPr>
              <a:t>, </a:t>
            </a:r>
            <a:r>
              <a:rPr lang="pl-PL" sz="2400" b="1" dirty="0" err="1">
                <a:solidFill>
                  <a:schemeClr val="tx1"/>
                </a:solidFill>
              </a:rPr>
              <a:t>producer</a:t>
            </a:r>
            <a:r>
              <a:rPr lang="pl-PL" sz="2400" b="1" dirty="0">
                <a:solidFill>
                  <a:schemeClr val="tx1"/>
                </a:solidFill>
              </a:rPr>
              <a:t> and </a:t>
            </a:r>
            <a:r>
              <a:rPr lang="pl-PL" sz="2400" b="1" dirty="0" err="1">
                <a:solidFill>
                  <a:schemeClr val="tx1"/>
                </a:solidFill>
              </a:rPr>
              <a:t>musician</a:t>
            </a:r>
            <a:r>
              <a:rPr lang="pl-PL" sz="2400" b="1" dirty="0">
                <a:solidFill>
                  <a:schemeClr val="tx1"/>
                </a:solidFill>
              </a:rPr>
              <a:t> .</a:t>
            </a:r>
            <a:r>
              <a:rPr lang="pl-PL" sz="2400" b="1" dirty="0" err="1">
                <a:solidFill>
                  <a:schemeClr val="tx1"/>
                </a:solidFill>
              </a:rPr>
              <a:t>Johnny</a:t>
            </a:r>
            <a:r>
              <a:rPr lang="pl-PL" sz="2400" b="1" dirty="0">
                <a:solidFill>
                  <a:schemeClr val="tx1"/>
                </a:solidFill>
              </a:rPr>
              <a:t> was </a:t>
            </a:r>
            <a:r>
              <a:rPr lang="pl-PL" sz="2400" b="1" dirty="0" err="1">
                <a:solidFill>
                  <a:schemeClr val="tx1"/>
                </a:solidFill>
              </a:rPr>
              <a:t>born</a:t>
            </a:r>
            <a:r>
              <a:rPr lang="pl-PL" sz="2400" b="1" dirty="0">
                <a:solidFill>
                  <a:schemeClr val="tx1"/>
                </a:solidFill>
              </a:rPr>
              <a:t> in Kentucky on </a:t>
            </a:r>
            <a:r>
              <a:rPr lang="pl-PL" sz="2400" b="1" dirty="0" err="1">
                <a:solidFill>
                  <a:schemeClr val="tx1"/>
                </a:solidFill>
              </a:rPr>
              <a:t>June</a:t>
            </a:r>
            <a:r>
              <a:rPr lang="pl-PL" sz="2400" b="1" dirty="0">
                <a:solidFill>
                  <a:schemeClr val="tx1"/>
                </a:solidFill>
              </a:rPr>
              <a:t> 9,1963. He </a:t>
            </a:r>
            <a:r>
              <a:rPr lang="pl-PL" sz="2400" b="1" dirty="0" err="1">
                <a:solidFill>
                  <a:schemeClr val="tx1"/>
                </a:solidFill>
              </a:rPr>
              <a:t>dropped</a:t>
            </a:r>
            <a:r>
              <a:rPr lang="pl-PL" sz="2400" b="1" dirty="0">
                <a:solidFill>
                  <a:schemeClr val="tx1"/>
                </a:solidFill>
              </a:rPr>
              <a:t> out of </a:t>
            </a:r>
            <a:r>
              <a:rPr lang="pl-PL" sz="2400" b="1" dirty="0" err="1">
                <a:solidFill>
                  <a:schemeClr val="tx1"/>
                </a:solidFill>
              </a:rPr>
              <a:t>school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when</a:t>
            </a:r>
            <a:r>
              <a:rPr lang="pl-PL" sz="2400" b="1" dirty="0">
                <a:solidFill>
                  <a:schemeClr val="tx1"/>
                </a:solidFill>
              </a:rPr>
              <a:t> he was 15, and he </a:t>
            </a:r>
            <a:r>
              <a:rPr lang="pl-PL" sz="2400" b="1" dirty="0" err="1">
                <a:solidFill>
                  <a:schemeClr val="tx1"/>
                </a:solidFill>
              </a:rPr>
              <a:t>started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creating</a:t>
            </a:r>
            <a:r>
              <a:rPr lang="pl-PL" sz="2400" b="1" dirty="0">
                <a:solidFill>
                  <a:schemeClr val="tx1"/>
                </a:solidFill>
              </a:rPr>
              <a:t> a </a:t>
            </a:r>
            <a:r>
              <a:rPr lang="pl-PL" sz="2400" b="1" dirty="0" err="1">
                <a:solidFill>
                  <a:schemeClr val="tx1"/>
                </a:solidFill>
              </a:rPr>
              <a:t>series</a:t>
            </a:r>
            <a:r>
              <a:rPr lang="pl-PL" sz="2400" b="1" dirty="0">
                <a:solidFill>
                  <a:schemeClr val="tx1"/>
                </a:solidFill>
              </a:rPr>
              <a:t> of </a:t>
            </a:r>
            <a:r>
              <a:rPr lang="pl-PL" sz="2400" b="1" dirty="0" err="1">
                <a:solidFill>
                  <a:schemeClr val="tx1"/>
                </a:solidFill>
              </a:rPr>
              <a:t>music-garage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bands</a:t>
            </a:r>
            <a:r>
              <a:rPr lang="pl-PL" sz="2400" b="1" dirty="0">
                <a:solidFill>
                  <a:schemeClr val="tx1"/>
                </a:solidFill>
              </a:rPr>
              <a:t>. Then he </a:t>
            </a:r>
            <a:r>
              <a:rPr lang="pl-PL" sz="2400" b="1" dirty="0" err="1">
                <a:solidFill>
                  <a:schemeClr val="tx1"/>
                </a:solidFill>
              </a:rPr>
              <a:t>decided</a:t>
            </a:r>
            <a:r>
              <a:rPr lang="pl-PL" sz="2400" b="1" dirty="0">
                <a:solidFill>
                  <a:schemeClr val="tx1"/>
                </a:solidFill>
              </a:rPr>
              <a:t> to go to </a:t>
            </a:r>
            <a:r>
              <a:rPr lang="pl-PL" sz="2400" b="1" dirty="0" err="1">
                <a:solidFill>
                  <a:schemeClr val="tx1"/>
                </a:solidFill>
              </a:rPr>
              <a:t>an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acting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school</a:t>
            </a:r>
            <a:r>
              <a:rPr lang="pl-PL" sz="2400" b="1" dirty="0">
                <a:solidFill>
                  <a:schemeClr val="tx1"/>
                </a:solidFill>
              </a:rPr>
              <a:t> in Los Angeles. He </a:t>
            </a:r>
            <a:r>
              <a:rPr lang="pl-PL" sz="2400" b="1" dirty="0" err="1">
                <a:solidFill>
                  <a:schemeClr val="tx1"/>
                </a:solidFill>
              </a:rPr>
              <a:t>got</a:t>
            </a:r>
            <a:r>
              <a:rPr lang="pl-PL" sz="2400" b="1" dirty="0">
                <a:solidFill>
                  <a:schemeClr val="tx1"/>
                </a:solidFill>
              </a:rPr>
              <a:t> a small part in the </a:t>
            </a:r>
            <a:r>
              <a:rPr lang="pl-PL" sz="2400" b="1" dirty="0" err="1">
                <a:solidFill>
                  <a:schemeClr val="tx1"/>
                </a:solidFill>
              </a:rPr>
              <a:t>movie</a:t>
            </a:r>
            <a:r>
              <a:rPr lang="pl-PL" sz="2400" b="1" dirty="0">
                <a:solidFill>
                  <a:schemeClr val="tx1"/>
                </a:solidFill>
              </a:rPr>
              <a:t> ,,Platon''. He </a:t>
            </a:r>
            <a:r>
              <a:rPr lang="pl-PL" sz="2400" b="1" dirty="0" err="1">
                <a:solidFill>
                  <a:schemeClr val="tx1"/>
                </a:solidFill>
              </a:rPr>
              <a:t>became</a:t>
            </a:r>
            <a:r>
              <a:rPr lang="pl-PL" sz="2400" b="1" dirty="0">
                <a:solidFill>
                  <a:schemeClr val="tx1"/>
                </a:solidFill>
              </a:rPr>
              <a:t> a star and a </a:t>
            </a:r>
            <a:r>
              <a:rPr lang="pl-PL" sz="2400" b="1" dirty="0" err="1">
                <a:solidFill>
                  <a:schemeClr val="tx1"/>
                </a:solidFill>
              </a:rPr>
              <a:t>teen</a:t>
            </a:r>
            <a:r>
              <a:rPr lang="pl-PL" sz="2400" b="1" dirty="0">
                <a:solidFill>
                  <a:schemeClr val="tx1"/>
                </a:solidFill>
              </a:rPr>
              <a:t> idol but he </a:t>
            </a:r>
            <a:r>
              <a:rPr lang="pl-PL" sz="2400" b="1" dirty="0" err="1">
                <a:solidFill>
                  <a:schemeClr val="tx1"/>
                </a:solidFill>
              </a:rPr>
              <a:t>didn't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like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dirty="0" err="1">
                <a:solidFill>
                  <a:schemeClr val="tx1"/>
                </a:solidFill>
              </a:rPr>
              <a:t>it</a:t>
            </a:r>
            <a:r>
              <a:rPr lang="pl-PL" sz="24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400" b="1" err="1">
                <a:solidFill>
                  <a:schemeClr val="tx1"/>
                </a:solidFill>
              </a:rPr>
              <a:t>Depp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is</a:t>
            </a:r>
            <a:r>
              <a:rPr lang="pl-PL" sz="2400" b="1" dirty="0">
                <a:solidFill>
                  <a:schemeClr val="tx1"/>
                </a:solidFill>
              </a:rPr>
              <a:t> one of the most popular </a:t>
            </a:r>
            <a:r>
              <a:rPr lang="pl-PL" sz="2400" b="1" err="1">
                <a:solidFill>
                  <a:schemeClr val="tx1"/>
                </a:solidFill>
              </a:rPr>
              <a:t>actors</a:t>
            </a:r>
            <a:r>
              <a:rPr lang="pl-PL" sz="2400" b="1" dirty="0">
                <a:solidFill>
                  <a:schemeClr val="tx1"/>
                </a:solidFill>
              </a:rPr>
              <a:t> in Hollywood. He </a:t>
            </a:r>
            <a:r>
              <a:rPr lang="pl-PL" sz="2400" b="1" err="1">
                <a:solidFill>
                  <a:schemeClr val="tx1"/>
                </a:solidFill>
              </a:rPr>
              <a:t>can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play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any</a:t>
            </a:r>
            <a:r>
              <a:rPr lang="pl-PL" sz="2400" b="1" dirty="0">
                <a:solidFill>
                  <a:schemeClr val="tx1"/>
                </a:solidFill>
              </a:rPr>
              <a:t> role. In 2003 he </a:t>
            </a:r>
            <a:r>
              <a:rPr lang="pl-PL" sz="2400" b="1" err="1">
                <a:solidFill>
                  <a:schemeClr val="tx1"/>
                </a:solidFill>
              </a:rPr>
              <a:t>played</a:t>
            </a:r>
            <a:r>
              <a:rPr lang="pl-PL" sz="2400" b="1" dirty="0">
                <a:solidFill>
                  <a:schemeClr val="tx1"/>
                </a:solidFill>
              </a:rPr>
              <a:t> the </a:t>
            </a:r>
            <a:r>
              <a:rPr lang="pl-PL" sz="2400" b="1" err="1">
                <a:solidFill>
                  <a:schemeClr val="tx1"/>
                </a:solidFill>
              </a:rPr>
              <a:t>character</a:t>
            </a:r>
            <a:r>
              <a:rPr lang="pl-PL" sz="2400" b="1" dirty="0">
                <a:solidFill>
                  <a:schemeClr val="tx1"/>
                </a:solidFill>
              </a:rPr>
              <a:t> of Jack </a:t>
            </a:r>
            <a:r>
              <a:rPr lang="pl-PL" sz="2400" b="1" err="1">
                <a:solidFill>
                  <a:schemeClr val="tx1"/>
                </a:solidFill>
              </a:rPr>
              <a:t>Sparrow</a:t>
            </a:r>
            <a:r>
              <a:rPr lang="pl-PL" sz="2400" b="1" dirty="0">
                <a:solidFill>
                  <a:schemeClr val="tx1"/>
                </a:solidFill>
              </a:rPr>
              <a:t> in the film ,,</a:t>
            </a:r>
            <a:r>
              <a:rPr lang="pl-PL" sz="2400" b="1" err="1">
                <a:solidFill>
                  <a:schemeClr val="tx1"/>
                </a:solidFill>
              </a:rPr>
              <a:t>Pirates</a:t>
            </a:r>
            <a:r>
              <a:rPr lang="pl-PL" sz="2400" b="1" dirty="0">
                <a:solidFill>
                  <a:schemeClr val="tx1"/>
                </a:solidFill>
              </a:rPr>
              <a:t> of the Caribbean".</a:t>
            </a:r>
            <a:r>
              <a:rPr lang="pl-PL" sz="2400" b="1" err="1">
                <a:solidFill>
                  <a:schemeClr val="tx1"/>
                </a:solidFill>
              </a:rPr>
              <a:t>Thiis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made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him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even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more</a:t>
            </a:r>
            <a:r>
              <a:rPr lang="pl-PL" sz="2400" b="1" dirty="0">
                <a:solidFill>
                  <a:schemeClr val="tx1"/>
                </a:solidFill>
              </a:rPr>
              <a:t> </a:t>
            </a:r>
            <a:r>
              <a:rPr lang="pl-PL" sz="2400" b="1" err="1">
                <a:solidFill>
                  <a:schemeClr val="tx1"/>
                </a:solidFill>
              </a:rPr>
              <a:t>recognizable</a:t>
            </a:r>
            <a:r>
              <a:rPr lang="pl-PL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9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308492-2C65-4F49-9E6F-19134D89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21" y="960723"/>
            <a:ext cx="4968489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William shakespeare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D0B1B-4F58-4269-AD9F-FA8A3E3DF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7" y="2254102"/>
            <a:ext cx="4947221" cy="36503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pl-PL" sz="2400" dirty="0">
                <a:solidFill>
                  <a:srgbClr val="FFFFFF"/>
                </a:solidFill>
              </a:rPr>
              <a:t>William was </a:t>
            </a:r>
            <a:r>
              <a:rPr lang="pl-PL" sz="2400" err="1">
                <a:solidFill>
                  <a:srgbClr val="FFFFFF"/>
                </a:solidFill>
              </a:rPr>
              <a:t>an</a:t>
            </a:r>
            <a:r>
              <a:rPr lang="pl-PL" sz="2400" dirty="0">
                <a:solidFill>
                  <a:srgbClr val="FFFFFF"/>
                </a:solidFill>
              </a:rPr>
              <a:t> English </a:t>
            </a:r>
            <a:r>
              <a:rPr lang="pl-PL" sz="2400" err="1">
                <a:solidFill>
                  <a:srgbClr val="FFFFFF"/>
                </a:solidFill>
              </a:rPr>
              <a:t>poet</a:t>
            </a:r>
            <a:r>
              <a:rPr lang="pl-PL" sz="2400" dirty="0">
                <a:solidFill>
                  <a:srgbClr val="FFFFFF"/>
                </a:solidFill>
              </a:rPr>
              <a:t> and </a:t>
            </a:r>
            <a:r>
              <a:rPr lang="pl-PL" sz="2400" err="1">
                <a:solidFill>
                  <a:srgbClr val="FFFFFF"/>
                </a:solidFill>
              </a:rPr>
              <a:t>actor</a:t>
            </a:r>
            <a:r>
              <a:rPr lang="pl-PL" sz="2400" dirty="0">
                <a:solidFill>
                  <a:srgbClr val="FFFFFF"/>
                </a:solidFill>
              </a:rPr>
              <a:t>. He </a:t>
            </a:r>
            <a:r>
              <a:rPr lang="pl-PL" sz="2400" err="1">
                <a:solidFill>
                  <a:srgbClr val="FFFFFF"/>
                </a:solidFill>
              </a:rPr>
              <a:t>is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regarded</a:t>
            </a:r>
            <a:r>
              <a:rPr lang="pl-PL" sz="2400" dirty="0">
                <a:solidFill>
                  <a:srgbClr val="FFFFFF"/>
                </a:solidFill>
              </a:rPr>
              <a:t> as one of the </a:t>
            </a:r>
            <a:r>
              <a:rPr lang="pl-PL" sz="2400" err="1">
                <a:solidFill>
                  <a:srgbClr val="FFFFFF"/>
                </a:solidFill>
              </a:rPr>
              <a:t>greatest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writers</a:t>
            </a:r>
            <a:r>
              <a:rPr lang="pl-PL" sz="2400" dirty="0">
                <a:solidFill>
                  <a:srgbClr val="FFFFFF"/>
                </a:solidFill>
              </a:rPr>
              <a:t> of English </a:t>
            </a:r>
            <a:r>
              <a:rPr lang="pl-PL" sz="2400" err="1">
                <a:solidFill>
                  <a:srgbClr val="FFFFFF"/>
                </a:solidFill>
              </a:rPr>
              <a:t>literature</a:t>
            </a:r>
            <a:r>
              <a:rPr lang="pl-PL" sz="2400" dirty="0">
                <a:solidFill>
                  <a:srgbClr val="FFFFFF"/>
                </a:solidFill>
              </a:rPr>
              <a:t>. He </a:t>
            </a:r>
            <a:r>
              <a:rPr lang="pl-PL" sz="2400" err="1">
                <a:solidFill>
                  <a:srgbClr val="FFFFFF"/>
                </a:solidFill>
              </a:rPr>
              <a:t>wrote</a:t>
            </a:r>
            <a:r>
              <a:rPr lang="pl-PL" sz="2400" dirty="0">
                <a:solidFill>
                  <a:srgbClr val="FFFFFF"/>
                </a:solidFill>
              </a:rPr>
              <a:t> 38 plays,154 </a:t>
            </a:r>
            <a:r>
              <a:rPr lang="pl-PL" sz="2400" err="1">
                <a:solidFill>
                  <a:srgbClr val="FFFFFF"/>
                </a:solidFill>
              </a:rPr>
              <a:t>sonnets</a:t>
            </a:r>
            <a:r>
              <a:rPr lang="pl-PL" sz="2400" dirty="0">
                <a:solidFill>
                  <a:srgbClr val="FFFFFF"/>
                </a:solidFill>
              </a:rPr>
              <a:t>, and </a:t>
            </a:r>
            <a:r>
              <a:rPr lang="pl-PL" sz="2400" err="1">
                <a:solidFill>
                  <a:srgbClr val="FFFFFF"/>
                </a:solidFill>
              </a:rPr>
              <a:t>many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pieces</a:t>
            </a:r>
            <a:r>
              <a:rPr lang="pl-PL" sz="2400" dirty="0">
                <a:solidFill>
                  <a:srgbClr val="FFFFFF"/>
                </a:solidFill>
              </a:rPr>
              <a:t> of </a:t>
            </a:r>
            <a:r>
              <a:rPr lang="pl-PL" sz="2400" err="1">
                <a:solidFill>
                  <a:srgbClr val="FFFFFF"/>
                </a:solidFill>
              </a:rPr>
              <a:t>other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genres</a:t>
            </a:r>
            <a:r>
              <a:rPr lang="pl-PL" sz="2400" dirty="0">
                <a:solidFill>
                  <a:srgbClr val="FFFFFF"/>
                </a:solidFill>
              </a:rPr>
              <a:t>. His </a:t>
            </a:r>
            <a:r>
              <a:rPr lang="pl-PL" sz="2400" err="1">
                <a:solidFill>
                  <a:srgbClr val="FFFFFF"/>
                </a:solidFill>
              </a:rPr>
              <a:t>plays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have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been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translated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into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every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language</a:t>
            </a:r>
            <a:r>
              <a:rPr lang="pl-PL" sz="2400" dirty="0">
                <a:solidFill>
                  <a:srgbClr val="FFFFFF"/>
                </a:solidFill>
              </a:rPr>
              <a:t>. </a:t>
            </a:r>
            <a:r>
              <a:rPr lang="pl-PL" sz="240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also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continue</a:t>
            </a:r>
            <a:r>
              <a:rPr lang="pl-PL" sz="2400" dirty="0">
                <a:solidFill>
                  <a:srgbClr val="FFFFFF"/>
                </a:solidFill>
              </a:rPr>
              <a:t> to be </a:t>
            </a:r>
            <a:r>
              <a:rPr lang="pl-PL" sz="2400" err="1">
                <a:solidFill>
                  <a:srgbClr val="FFFFFF"/>
                </a:solidFill>
              </a:rPr>
              <a:t>studied</a:t>
            </a:r>
            <a:r>
              <a:rPr lang="pl-PL" sz="2400" dirty="0">
                <a:solidFill>
                  <a:srgbClr val="FFFFFF"/>
                </a:solidFill>
              </a:rPr>
              <a:t> and </a:t>
            </a:r>
            <a:r>
              <a:rPr lang="pl-PL" sz="2400" err="1">
                <a:solidFill>
                  <a:srgbClr val="FFFFFF"/>
                </a:solidFill>
              </a:rPr>
              <a:t>reinterpreted</a:t>
            </a:r>
            <a:r>
              <a:rPr lang="pl-PL" sz="2400" dirty="0">
                <a:solidFill>
                  <a:srgbClr val="FFFFFF"/>
                </a:solidFill>
              </a:rPr>
              <a:t>. His most </a:t>
            </a:r>
            <a:r>
              <a:rPr lang="pl-PL" sz="2400" err="1">
                <a:solidFill>
                  <a:srgbClr val="FFFFFF"/>
                </a:solidFill>
              </a:rPr>
              <a:t>famous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work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err="1">
                <a:solidFill>
                  <a:srgbClr val="FFFFFF"/>
                </a:solidFill>
              </a:rPr>
              <a:t>is</a:t>
            </a:r>
            <a:r>
              <a:rPr lang="pl-PL" sz="2400" dirty="0">
                <a:solidFill>
                  <a:srgbClr val="FFFFFF"/>
                </a:solidFill>
              </a:rPr>
              <a:t> Romeo and </a:t>
            </a:r>
            <a:r>
              <a:rPr lang="pl-PL" sz="2400" err="1">
                <a:solidFill>
                  <a:srgbClr val="FFFFFF"/>
                </a:solidFill>
              </a:rPr>
              <a:t>Juliet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C7FC5BA-598F-4EFD-B759-6BA1BD02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11" y="960723"/>
            <a:ext cx="3690220" cy="49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209EA6-FB9C-4E80-9B63-3BC4C06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D98868-D6DC-40C4-A67A-26D3EF9B9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59BF8C-7CB4-4BD4-B1C4-BA084D56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Michael jackson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45597E-AF81-4397-A735-3DE1D96E8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EC0180-A18F-4E78-AFAC-B3659BB79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DAF487-E053-4DEB-8D83-094FEDB5F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B89CFB-6047-4883-B0F7-85F75022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Obraz 4" descr="Obraz zawierający odzież, mężczyzna, koszula&#10;&#10;Opis wygenerowany automatycznie">
            <a:extLst>
              <a:ext uri="{FF2B5EF4-FFF2-40B4-BE49-F238E27FC236}">
                <a16:creationId xmlns:a16="http://schemas.microsoft.com/office/drawing/2014/main" id="{30A3B14F-3F70-442A-9438-550594C5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91" y="1687918"/>
            <a:ext cx="3036818" cy="347064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F9273-EBE6-458F-A93E-7C7DA4A0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1849817"/>
            <a:ext cx="7208957" cy="4893946"/>
          </a:xfrm>
        </p:spPr>
        <p:txBody>
          <a:bodyPr vert="horz" lIns="91440" tIns="45720" rIns="91440" bIns="45720" rtlCol="0">
            <a:normAutofit/>
          </a:bodyPr>
          <a:lstStyle/>
          <a:p>
            <a:pPr marL="305435" indent="-305435"/>
            <a:r>
              <a:rPr lang="pl-PL" sz="2400" i="1" dirty="0"/>
              <a:t>Michael Joseph Jackson was </a:t>
            </a:r>
            <a:r>
              <a:rPr lang="pl-PL" sz="2400" i="1" err="1"/>
              <a:t>an</a:t>
            </a:r>
            <a:r>
              <a:rPr lang="pl-PL" sz="2400" i="1" dirty="0"/>
              <a:t> American </a:t>
            </a:r>
            <a:r>
              <a:rPr lang="pl-PL" sz="2400" i="1" err="1"/>
              <a:t>singer</a:t>
            </a:r>
            <a:r>
              <a:rPr lang="pl-PL" sz="2400" i="1" dirty="0"/>
              <a:t>, </a:t>
            </a:r>
            <a:r>
              <a:rPr lang="pl-PL" sz="2400" i="1" err="1"/>
              <a:t>songwriter</a:t>
            </a:r>
            <a:r>
              <a:rPr lang="pl-PL" sz="2400" i="1" dirty="0"/>
              <a:t> and </a:t>
            </a:r>
            <a:r>
              <a:rPr lang="pl-PL" sz="2400" i="1" err="1"/>
              <a:t>dancer</a:t>
            </a:r>
            <a:r>
              <a:rPr lang="pl-PL" sz="2400" i="1" dirty="0"/>
              <a:t>. He was one of the most </a:t>
            </a:r>
            <a:r>
              <a:rPr lang="pl-PL" sz="2400" i="1" err="1"/>
              <a:t>famous</a:t>
            </a:r>
            <a:r>
              <a:rPr lang="pl-PL" sz="2400" i="1" dirty="0"/>
              <a:t> </a:t>
            </a:r>
            <a:r>
              <a:rPr lang="pl-PL" sz="2400" i="1" err="1"/>
              <a:t>musicians</a:t>
            </a:r>
            <a:r>
              <a:rPr lang="pl-PL" sz="2400" i="1" dirty="0"/>
              <a:t> of </a:t>
            </a:r>
            <a:r>
              <a:rPr lang="pl-PL" sz="2400" i="1" err="1"/>
              <a:t>all</a:t>
            </a:r>
            <a:r>
              <a:rPr lang="pl-PL" sz="2400" i="1" dirty="0"/>
              <a:t> the </a:t>
            </a:r>
            <a:r>
              <a:rPr lang="pl-PL" sz="2400" i="1" err="1"/>
              <a:t>time</a:t>
            </a:r>
            <a:r>
              <a:rPr lang="pl-PL" sz="2400" i="1" dirty="0"/>
              <a:t>. People </a:t>
            </a:r>
            <a:r>
              <a:rPr lang="pl-PL" sz="2400" i="1" err="1"/>
              <a:t>were</a:t>
            </a:r>
            <a:r>
              <a:rPr lang="pl-PL" sz="2400" i="1" dirty="0"/>
              <a:t> </a:t>
            </a:r>
            <a:r>
              <a:rPr lang="pl-PL" sz="2400" i="1" err="1"/>
              <a:t>calling</a:t>
            </a:r>
            <a:r>
              <a:rPr lang="pl-PL" sz="2400" i="1" dirty="0"/>
              <a:t> </a:t>
            </a:r>
            <a:r>
              <a:rPr lang="pl-PL" sz="2400" i="1" err="1"/>
              <a:t>him</a:t>
            </a:r>
            <a:r>
              <a:rPr lang="pl-PL" sz="2400" i="1" dirty="0"/>
              <a:t> ,,King of Pop". He </a:t>
            </a:r>
            <a:r>
              <a:rPr lang="pl-PL" sz="2400" i="1" err="1"/>
              <a:t>started</a:t>
            </a:r>
            <a:r>
              <a:rPr lang="pl-PL" sz="2400" i="1" dirty="0"/>
              <a:t> </a:t>
            </a:r>
            <a:r>
              <a:rPr lang="pl-PL" sz="2400" i="1" err="1"/>
              <a:t>his</a:t>
            </a:r>
            <a:r>
              <a:rPr lang="pl-PL" sz="2400" i="1" dirty="0"/>
              <a:t> </a:t>
            </a:r>
            <a:r>
              <a:rPr lang="pl-PL" sz="2400" i="1" err="1"/>
              <a:t>music</a:t>
            </a:r>
            <a:r>
              <a:rPr lang="pl-PL" sz="2400" i="1" dirty="0"/>
              <a:t> </a:t>
            </a:r>
            <a:r>
              <a:rPr lang="pl-PL" sz="2400" i="1" err="1"/>
              <a:t>career</a:t>
            </a:r>
            <a:r>
              <a:rPr lang="pl-PL" sz="2400" i="1" dirty="0"/>
              <a:t> </a:t>
            </a:r>
            <a:r>
              <a:rPr lang="pl-PL" sz="2400" i="1" err="1"/>
              <a:t>at</a:t>
            </a:r>
            <a:r>
              <a:rPr lang="pl-PL" sz="2400" i="1" dirty="0"/>
              <a:t> the </a:t>
            </a:r>
            <a:r>
              <a:rPr lang="pl-PL" sz="2400" i="1" err="1"/>
              <a:t>age</a:t>
            </a:r>
            <a:r>
              <a:rPr lang="pl-PL" sz="2400" i="1" dirty="0"/>
              <a:t> of 6, with the family band ,,The Jackson 5". Michael was the </a:t>
            </a:r>
            <a:r>
              <a:rPr lang="pl-PL" sz="2400" i="1" err="1"/>
              <a:t>youngest</a:t>
            </a:r>
            <a:r>
              <a:rPr lang="pl-PL" sz="2400" i="1" dirty="0"/>
              <a:t> </a:t>
            </a:r>
            <a:r>
              <a:rPr lang="pl-PL" sz="2400" i="1" err="1"/>
              <a:t>brother</a:t>
            </a:r>
            <a:r>
              <a:rPr lang="pl-PL" sz="2400" i="1" dirty="0"/>
              <a:t> but </a:t>
            </a:r>
            <a:r>
              <a:rPr lang="pl-PL" sz="2400" i="1" err="1"/>
              <a:t>his</a:t>
            </a:r>
            <a:r>
              <a:rPr lang="pl-PL" sz="2400" i="1" dirty="0"/>
              <a:t> </a:t>
            </a:r>
            <a:r>
              <a:rPr lang="pl-PL" sz="2400" i="1" err="1"/>
              <a:t>voice</a:t>
            </a:r>
            <a:r>
              <a:rPr lang="pl-PL" sz="2400" i="1" dirty="0"/>
              <a:t> </a:t>
            </a:r>
            <a:r>
              <a:rPr lang="pl-PL" sz="2400" i="1" err="1"/>
              <a:t>stood</a:t>
            </a:r>
            <a:r>
              <a:rPr lang="pl-PL" sz="2400" i="1" dirty="0"/>
              <a:t> out the most. He was </a:t>
            </a:r>
            <a:r>
              <a:rPr lang="pl-PL" sz="2400" i="1" err="1"/>
              <a:t>diagnosed</a:t>
            </a:r>
            <a:r>
              <a:rPr lang="pl-PL" sz="2400" i="1" dirty="0"/>
              <a:t> with the skin </a:t>
            </a:r>
            <a:r>
              <a:rPr lang="pl-PL" sz="2400" i="1" err="1"/>
              <a:t>disorder</a:t>
            </a:r>
            <a:r>
              <a:rPr lang="pl-PL" sz="2400" i="1" dirty="0"/>
              <a:t> ,,</a:t>
            </a:r>
            <a:r>
              <a:rPr lang="pl-PL" sz="2400" i="1" err="1"/>
              <a:t>albinism</a:t>
            </a:r>
            <a:r>
              <a:rPr lang="pl-PL" sz="2400" i="1" dirty="0"/>
              <a:t>". People </a:t>
            </a:r>
            <a:r>
              <a:rPr lang="pl-PL" sz="2400" i="1" err="1"/>
              <a:t>thought</a:t>
            </a:r>
            <a:r>
              <a:rPr lang="pl-PL" sz="2400" i="1" dirty="0"/>
              <a:t> </a:t>
            </a:r>
            <a:r>
              <a:rPr lang="pl-PL" sz="2400" i="1" err="1"/>
              <a:t>that</a:t>
            </a:r>
            <a:r>
              <a:rPr lang="pl-PL" sz="2400" i="1" dirty="0"/>
              <a:t> he was </a:t>
            </a:r>
            <a:r>
              <a:rPr lang="pl-PL" sz="2400" i="1" err="1"/>
              <a:t>purposely</a:t>
            </a:r>
            <a:r>
              <a:rPr lang="pl-PL" sz="2400" i="1" dirty="0"/>
              <a:t> </a:t>
            </a:r>
            <a:r>
              <a:rPr lang="pl-PL" sz="2400" i="1" err="1"/>
              <a:t>bleached</a:t>
            </a:r>
            <a:r>
              <a:rPr lang="pl-PL" sz="2400" i="1" dirty="0"/>
              <a:t> </a:t>
            </a:r>
            <a:r>
              <a:rPr lang="pl-PL" sz="2400" i="1" err="1"/>
              <a:t>his</a:t>
            </a:r>
            <a:r>
              <a:rPr lang="pl-PL" sz="2400" i="1" dirty="0"/>
              <a:t> skin. Michael </a:t>
            </a:r>
            <a:r>
              <a:rPr lang="pl-PL" sz="2400" i="1" err="1"/>
              <a:t>always</a:t>
            </a:r>
            <a:r>
              <a:rPr lang="pl-PL" sz="2400" i="1" dirty="0"/>
              <a:t> </a:t>
            </a:r>
            <a:r>
              <a:rPr lang="pl-PL" sz="2400" i="1" err="1"/>
              <a:t>said</a:t>
            </a:r>
            <a:r>
              <a:rPr lang="pl-PL" sz="2400" i="1" dirty="0"/>
              <a:t> </a:t>
            </a:r>
            <a:r>
              <a:rPr lang="pl-PL" sz="2400" i="1" err="1"/>
              <a:t>that</a:t>
            </a:r>
            <a:r>
              <a:rPr lang="pl-PL" sz="2400" i="1" dirty="0"/>
              <a:t> he was not </a:t>
            </a:r>
            <a:r>
              <a:rPr lang="pl-PL" sz="2400" i="1" err="1"/>
              <a:t>trying</a:t>
            </a:r>
            <a:r>
              <a:rPr lang="pl-PL" sz="2400" i="1" dirty="0"/>
              <a:t> to be </a:t>
            </a:r>
            <a:r>
              <a:rPr lang="pl-PL" sz="2400" i="1" err="1"/>
              <a:t>anything</a:t>
            </a:r>
            <a:r>
              <a:rPr lang="pl-PL" sz="2400" i="1" dirty="0"/>
              <a:t> he was not. His </a:t>
            </a:r>
            <a:r>
              <a:rPr lang="pl-PL" sz="2400" i="1" err="1"/>
              <a:t>songs</a:t>
            </a:r>
            <a:r>
              <a:rPr lang="pl-PL" sz="2400" i="1" dirty="0"/>
              <a:t> </a:t>
            </a:r>
            <a:r>
              <a:rPr lang="pl-PL" sz="2400" i="1" err="1"/>
              <a:t>have</a:t>
            </a:r>
            <a:r>
              <a:rPr lang="pl-PL" sz="2400" i="1" dirty="0"/>
              <a:t> </a:t>
            </a:r>
            <a:r>
              <a:rPr lang="pl-PL" sz="2400" i="1" err="1"/>
              <a:t>millions</a:t>
            </a:r>
            <a:r>
              <a:rPr lang="pl-PL" sz="2400" i="1" dirty="0"/>
              <a:t> of </a:t>
            </a:r>
            <a:r>
              <a:rPr lang="pl-PL" sz="2400" i="1" err="1"/>
              <a:t>views</a:t>
            </a:r>
            <a:r>
              <a:rPr lang="pl-PL" sz="2400" i="1" dirty="0"/>
              <a:t> and the </a:t>
            </a:r>
            <a:r>
              <a:rPr lang="pl-PL" sz="2400" i="1" err="1"/>
              <a:t>number</a:t>
            </a:r>
            <a:r>
              <a:rPr lang="pl-PL" sz="2400" i="1" dirty="0"/>
              <a:t> </a:t>
            </a:r>
            <a:r>
              <a:rPr lang="pl-PL" sz="2400" i="1" err="1"/>
              <a:t>is</a:t>
            </a:r>
            <a:r>
              <a:rPr lang="pl-PL" sz="2400" i="1" dirty="0"/>
              <a:t> </a:t>
            </a:r>
            <a:r>
              <a:rPr lang="pl-PL" sz="2400" i="1" err="1"/>
              <a:t>still</a:t>
            </a:r>
            <a:r>
              <a:rPr lang="pl-PL" sz="2400" i="1" dirty="0"/>
              <a:t> </a:t>
            </a:r>
            <a:r>
              <a:rPr lang="pl-PL" sz="2400" i="1" err="1"/>
              <a:t>growing</a:t>
            </a:r>
            <a:r>
              <a:rPr lang="pl-PL" sz="2400" i="1" dirty="0"/>
              <a:t>. Jackson </a:t>
            </a:r>
            <a:r>
              <a:rPr lang="pl-PL" sz="2400" i="1" err="1"/>
              <a:t>is</a:t>
            </a:r>
            <a:r>
              <a:rPr lang="pl-PL" sz="2400" i="1" dirty="0"/>
              <a:t> the most </a:t>
            </a:r>
            <a:r>
              <a:rPr lang="pl-PL" sz="2400" i="1" err="1"/>
              <a:t>awarded</a:t>
            </a:r>
            <a:r>
              <a:rPr lang="pl-PL" sz="2400" i="1" dirty="0"/>
              <a:t> </a:t>
            </a:r>
            <a:r>
              <a:rPr lang="pl-PL" sz="2400" i="1" err="1"/>
              <a:t>artist</a:t>
            </a:r>
            <a:r>
              <a:rPr lang="pl-PL" sz="2400" i="1" dirty="0"/>
              <a:t> in the </a:t>
            </a:r>
            <a:r>
              <a:rPr lang="pl-PL" sz="2400" i="1" err="1"/>
              <a:t>history</a:t>
            </a:r>
            <a:r>
              <a:rPr lang="pl-PL" sz="2400" i="1" dirty="0"/>
              <a:t> of popular </a:t>
            </a:r>
            <a:r>
              <a:rPr lang="pl-PL" sz="2400" i="1" err="1"/>
              <a:t>music</a:t>
            </a:r>
            <a:r>
              <a:rPr lang="pl-PL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20195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5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Dividend</vt:lpstr>
      <vt:lpstr>Wielcy ludzie kultury krajów anglojęzycznych</vt:lpstr>
      <vt:lpstr>MARILYN mONROE</vt:lpstr>
      <vt:lpstr>Johnny Depp</vt:lpstr>
      <vt:lpstr>William shakespeare</vt:lpstr>
      <vt:lpstr>Michael jackson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553</cp:revision>
  <dcterms:created xsi:type="dcterms:W3CDTF">2020-11-25T17:06:15Z</dcterms:created>
  <dcterms:modified xsi:type="dcterms:W3CDTF">2020-11-25T19:05:11Z</dcterms:modified>
</cp:coreProperties>
</file>