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2D1D6E-C218-4A4E-BAB1-DE5BF226DAAD}" type="datetimeFigureOut">
              <a:rPr lang="pl-PL" smtClean="0"/>
              <a:pPr/>
              <a:t>2020-11-25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201625-A2F4-4420-9A0B-EF787D5228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raje, w których ludzie mówią po angielsku | English Translations"/>
          <p:cNvPicPr>
            <a:picLocks noChangeAspect="1" noChangeArrowheads="1"/>
          </p:cNvPicPr>
          <p:nvPr/>
        </p:nvPicPr>
        <p:blipFill>
          <a:blip r:embed="rId2">
            <a:lum bright="53000" contrast="-58000"/>
          </a:blip>
          <a:srcRect/>
          <a:stretch>
            <a:fillRect/>
          </a:stretch>
        </p:blipFill>
        <p:spPr bwMode="auto">
          <a:xfrm>
            <a:off x="0" y="0"/>
            <a:ext cx="9176056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4414" y="3143248"/>
            <a:ext cx="6858000" cy="990600"/>
          </a:xfrm>
        </p:spPr>
        <p:txBody>
          <a:bodyPr>
            <a:noAutofit/>
          </a:bodyPr>
          <a:lstStyle/>
          <a:p>
            <a:r>
              <a:rPr lang="pl-PL" sz="4000" dirty="0" smtClean="0"/>
              <a:t>Wielcy ludzie krajów anglojęzycznych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4414" y="4357694"/>
            <a:ext cx="6858000" cy="5334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Amelia Powroźnik 1AB</a:t>
            </a:r>
            <a:endParaRPr lang="pl-PL" sz="2400" dirty="0"/>
          </a:p>
        </p:txBody>
      </p:sp>
      <p:sp>
        <p:nvSpPr>
          <p:cNvPr id="28674" name="AutoShape 2" descr="Flaga Wielkiej Brytani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676" name="AutoShape 4" descr="Flaga Wielkiej Brytani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Elizabeth II (</a:t>
            </a:r>
            <a:r>
              <a:rPr lang="pl-PL" dirty="0" smtClean="0"/>
              <a:t>Elizabeth Alexandra </a:t>
            </a:r>
            <a:r>
              <a:rPr lang="pl-PL" dirty="0" smtClean="0"/>
              <a:t>Mary)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257808" cy="506732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She was </a:t>
            </a:r>
            <a:r>
              <a:rPr lang="en-US" sz="2000" dirty="0" smtClean="0"/>
              <a:t>born</a:t>
            </a:r>
            <a:r>
              <a:rPr lang="pl-PL" sz="2000" dirty="0" smtClean="0"/>
              <a:t> on </a:t>
            </a:r>
            <a:r>
              <a:rPr lang="pl-PL" sz="2000" dirty="0" err="1" smtClean="0"/>
              <a:t>april</a:t>
            </a:r>
            <a:r>
              <a:rPr lang="pl-PL" sz="2000" dirty="0" smtClean="0"/>
              <a:t> 21, 1926 </a:t>
            </a:r>
            <a:r>
              <a:rPr lang="pl-PL" sz="2000" dirty="0" err="1" smtClean="0"/>
              <a:t>in</a:t>
            </a:r>
            <a:r>
              <a:rPr lang="pl-PL" sz="2000" dirty="0" smtClean="0"/>
              <a:t> London. She is the q</a:t>
            </a:r>
            <a:r>
              <a:rPr lang="en-US" sz="2000" dirty="0" err="1" smtClean="0"/>
              <a:t>ueen</a:t>
            </a:r>
            <a:r>
              <a:rPr lang="en-US" sz="2000" dirty="0" smtClean="0"/>
              <a:t> </a:t>
            </a:r>
            <a:r>
              <a:rPr lang="en-US" sz="2000" dirty="0" smtClean="0"/>
              <a:t>of Great Britain of the Windsor Dynasty </a:t>
            </a:r>
            <a:r>
              <a:rPr lang="en-US" sz="2000" dirty="0" smtClean="0"/>
              <a:t>from</a:t>
            </a:r>
            <a:r>
              <a:rPr lang="pl-PL" sz="2000" dirty="0" smtClean="0"/>
              <a:t> 6</a:t>
            </a:r>
            <a:r>
              <a:rPr lang="en-US" sz="2000" dirty="0" smtClean="0"/>
              <a:t> February</a:t>
            </a:r>
            <a:r>
              <a:rPr lang="pl-PL" sz="2000" dirty="0" smtClean="0"/>
              <a:t> </a:t>
            </a:r>
            <a:r>
              <a:rPr lang="en-US" sz="2000" dirty="0" smtClean="0"/>
              <a:t>1952</a:t>
            </a:r>
            <a:r>
              <a:rPr lang="pl-PL" sz="2000" dirty="0" smtClean="0"/>
              <a:t>. </a:t>
            </a:r>
            <a:r>
              <a:rPr lang="en-US" sz="2000" dirty="0" smtClean="0"/>
              <a:t>She is the daughter of King George IV and Elizabeth </a:t>
            </a:r>
            <a:r>
              <a:rPr lang="en-US" sz="2000" dirty="0" smtClean="0"/>
              <a:t>Bowes-Lyon</a:t>
            </a:r>
            <a:r>
              <a:rPr lang="pl-PL" sz="2000" dirty="0" smtClean="0"/>
              <a:t>. </a:t>
            </a:r>
            <a:r>
              <a:rPr lang="en-US" sz="2000" dirty="0" smtClean="0"/>
              <a:t>She is the longest-serving female head of state in world history, and the world's oldest living monarch, longest-reigning current monarch, and oldest and longest-serving current head of state</a:t>
            </a:r>
            <a:r>
              <a:rPr lang="en-US" sz="2000" dirty="0" smtClean="0"/>
              <a:t>.</a:t>
            </a:r>
            <a:r>
              <a:rPr lang="en-US" sz="2000" dirty="0" smtClean="0"/>
              <a:t> She is patron of over 600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and charities</a:t>
            </a:r>
            <a:r>
              <a:rPr lang="en-US" sz="2000" dirty="0" smtClean="0"/>
              <a:t>.</a:t>
            </a:r>
            <a:r>
              <a:rPr lang="pl-PL" sz="2000" dirty="0" smtClean="0"/>
              <a:t> She </a:t>
            </a:r>
            <a:r>
              <a:rPr lang="pl-PL" sz="2000" dirty="0" err="1" smtClean="0"/>
              <a:t>likes</a:t>
            </a:r>
            <a:r>
              <a:rPr lang="pl-PL" sz="2000" dirty="0" smtClean="0"/>
              <a:t> a </a:t>
            </a:r>
            <a:r>
              <a:rPr lang="pl-PL" sz="2000" dirty="0" err="1" smtClean="0"/>
              <a:t>very</a:t>
            </a:r>
            <a:r>
              <a:rPr lang="pl-PL" sz="2000" dirty="0" smtClean="0"/>
              <a:t> </a:t>
            </a:r>
            <a:r>
              <a:rPr lang="pl-PL" sz="2000" dirty="0" err="1" smtClean="0"/>
              <a:t>different</a:t>
            </a:r>
            <a:r>
              <a:rPr lang="pl-PL" sz="2000" dirty="0" smtClean="0"/>
              <a:t> </a:t>
            </a:r>
            <a:r>
              <a:rPr lang="pl-PL" sz="2000" dirty="0" err="1" smtClean="0"/>
              <a:t>hobbies</a:t>
            </a:r>
            <a:r>
              <a:rPr lang="pl-PL" sz="2000" dirty="0" smtClean="0"/>
              <a:t> but the most </a:t>
            </a:r>
            <a:r>
              <a:rPr lang="pl-PL" sz="2000" dirty="0" err="1" smtClean="0"/>
              <a:t>important</a:t>
            </a:r>
            <a:r>
              <a:rPr lang="pl-PL" sz="2000" dirty="0" smtClean="0"/>
              <a:t> </a:t>
            </a:r>
            <a:r>
              <a:rPr lang="pl-PL" sz="2000" dirty="0" err="1" smtClean="0"/>
              <a:t>are</a:t>
            </a:r>
            <a:r>
              <a:rPr lang="pl-PL" sz="2000" dirty="0" smtClean="0"/>
              <a:t> </a:t>
            </a:r>
            <a:r>
              <a:rPr lang="pl-PL" sz="2000" dirty="0" err="1" smtClean="0"/>
              <a:t>equestrianism</a:t>
            </a:r>
            <a:r>
              <a:rPr lang="pl-PL" sz="2000" dirty="0" smtClean="0"/>
              <a:t> and </a:t>
            </a:r>
            <a:r>
              <a:rPr lang="pl-PL" sz="2000" dirty="0" smtClean="0"/>
              <a:t>dogs. </a:t>
            </a:r>
            <a:r>
              <a:rPr lang="pl-PL" sz="2000" dirty="0" smtClean="0"/>
              <a:t>Elizabeth </a:t>
            </a:r>
            <a:r>
              <a:rPr lang="pl-PL" sz="2000" dirty="0" err="1" smtClean="0"/>
              <a:t>achieved</a:t>
            </a:r>
            <a:r>
              <a:rPr lang="pl-PL" sz="2000" dirty="0" smtClean="0"/>
              <a:t> many </a:t>
            </a:r>
            <a:r>
              <a:rPr lang="pl-PL" sz="2000" dirty="0" err="1" smtClean="0"/>
              <a:t>titles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honours</a:t>
            </a:r>
            <a:r>
              <a:rPr lang="pl-PL" sz="2000" dirty="0" smtClean="0"/>
              <a:t>. For </a:t>
            </a:r>
            <a:r>
              <a:rPr lang="pl-PL" sz="2000" dirty="0" err="1" smtClean="0"/>
              <a:t>example</a:t>
            </a:r>
            <a:r>
              <a:rPr lang="pl-PL" sz="2000" dirty="0" smtClean="0"/>
              <a:t> </a:t>
            </a:r>
            <a:r>
              <a:rPr lang="pl-PL" sz="2000" dirty="0" smtClean="0"/>
              <a:t>: o</a:t>
            </a:r>
            <a:r>
              <a:rPr lang="en-US" sz="2000" dirty="0" err="1" smtClean="0"/>
              <a:t>rder</a:t>
            </a:r>
            <a:r>
              <a:rPr lang="en-US" sz="2000" dirty="0" smtClean="0"/>
              <a:t> </a:t>
            </a:r>
            <a:r>
              <a:rPr lang="en-US" sz="2000" dirty="0" smtClean="0"/>
              <a:t>of the British </a:t>
            </a:r>
            <a:r>
              <a:rPr lang="en-US" sz="2000" dirty="0" smtClean="0"/>
              <a:t>Empire</a:t>
            </a:r>
            <a:r>
              <a:rPr lang="pl-PL" sz="2000" dirty="0" smtClean="0"/>
              <a:t>, </a:t>
            </a:r>
            <a:r>
              <a:rPr lang="pl-PL" sz="2000" dirty="0" smtClean="0"/>
              <a:t>o</a:t>
            </a:r>
            <a:r>
              <a:rPr lang="en-US" sz="2000" dirty="0" err="1" smtClean="0"/>
              <a:t>rder</a:t>
            </a:r>
            <a:r>
              <a:rPr lang="en-US" sz="2000" dirty="0" smtClean="0"/>
              <a:t> </a:t>
            </a:r>
            <a:r>
              <a:rPr lang="en-US" sz="2000" dirty="0" smtClean="0"/>
              <a:t>of Companions of </a:t>
            </a:r>
            <a:r>
              <a:rPr lang="en-US" sz="2000" dirty="0" smtClean="0"/>
              <a:t>Honor</a:t>
            </a:r>
            <a:r>
              <a:rPr lang="pl-PL" sz="2000" dirty="0" smtClean="0"/>
              <a:t>, </a:t>
            </a:r>
            <a:r>
              <a:rPr lang="pl-PL" sz="2000" dirty="0" smtClean="0"/>
              <a:t>o</a:t>
            </a:r>
            <a:r>
              <a:rPr lang="en-US" sz="2000" dirty="0" err="1" smtClean="0"/>
              <a:t>rder</a:t>
            </a:r>
            <a:r>
              <a:rPr lang="en-US" sz="2000" dirty="0" smtClean="0"/>
              <a:t> </a:t>
            </a:r>
            <a:r>
              <a:rPr lang="en-US" sz="2000" dirty="0" smtClean="0"/>
              <a:t>of Outstanding </a:t>
            </a:r>
            <a:r>
              <a:rPr lang="en-US" sz="2000" dirty="0" smtClean="0"/>
              <a:t>Service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pic>
        <p:nvPicPr>
          <p:cNvPr id="4098" name="Picture 2" descr="Elżbieta II jakiej nie znacie. 15 faktów! • Gentleman's Choice :  Gentleman's Cho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5950" y="1285860"/>
            <a:ext cx="3448050" cy="487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J.K. </a:t>
            </a:r>
            <a:r>
              <a:rPr lang="pl-PL" dirty="0" err="1" smtClean="0"/>
              <a:t>Rowling</a:t>
            </a:r>
            <a:r>
              <a:rPr lang="pl-PL" dirty="0" smtClean="0"/>
              <a:t> (</a:t>
            </a:r>
            <a:r>
              <a:rPr lang="pl-PL" dirty="0" err="1" smtClean="0"/>
              <a:t>Joanne</a:t>
            </a:r>
            <a:r>
              <a:rPr lang="pl-PL" dirty="0" smtClean="0"/>
              <a:t> </a:t>
            </a:r>
            <a:r>
              <a:rPr lang="pl-PL" dirty="0" err="1" smtClean="0"/>
              <a:t>Rowling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00364" y="1219200"/>
            <a:ext cx="5686436" cy="5067320"/>
          </a:xfrm>
        </p:spPr>
        <p:txBody>
          <a:bodyPr>
            <a:normAutofit/>
          </a:bodyPr>
          <a:lstStyle/>
          <a:p>
            <a:r>
              <a:rPr lang="pl-PL" sz="2100" dirty="0" smtClean="0"/>
              <a:t>She was </a:t>
            </a:r>
            <a:r>
              <a:rPr lang="pl-PL" sz="2100" dirty="0" err="1" smtClean="0"/>
              <a:t>born</a:t>
            </a:r>
            <a:r>
              <a:rPr lang="pl-PL" sz="2100" dirty="0" smtClean="0"/>
              <a:t> </a:t>
            </a:r>
            <a:r>
              <a:rPr lang="pl-PL" sz="2100" dirty="0" smtClean="0"/>
              <a:t>31 </a:t>
            </a:r>
            <a:r>
              <a:rPr lang="pl-PL" sz="2100" dirty="0" err="1" smtClean="0"/>
              <a:t>July</a:t>
            </a:r>
            <a:r>
              <a:rPr lang="pl-PL" sz="2100" dirty="0" smtClean="0"/>
              <a:t> </a:t>
            </a:r>
            <a:r>
              <a:rPr lang="pl-PL" sz="2100" dirty="0" smtClean="0"/>
              <a:t>1965. She </a:t>
            </a:r>
            <a:r>
              <a:rPr lang="en-US" sz="2100" dirty="0" smtClean="0"/>
              <a:t>is </a:t>
            </a:r>
            <a:r>
              <a:rPr lang="en-US" sz="2100" dirty="0" smtClean="0"/>
              <a:t>a British writer and </a:t>
            </a:r>
            <a:r>
              <a:rPr lang="en-US" sz="2100" dirty="0" err="1" smtClean="0"/>
              <a:t>philanthropis</a:t>
            </a:r>
            <a:r>
              <a:rPr lang="pl-PL" sz="2100" dirty="0" smtClean="0"/>
              <a:t>. </a:t>
            </a:r>
            <a:r>
              <a:rPr lang="en-US" sz="2100" dirty="0" smtClean="0"/>
              <a:t>She </a:t>
            </a:r>
            <a:r>
              <a:rPr lang="en-US" sz="2100" dirty="0" smtClean="0"/>
              <a:t>has written many outstanding books and the "Harry Potter" </a:t>
            </a:r>
            <a:r>
              <a:rPr lang="en-US" sz="2100" dirty="0" smtClean="0"/>
              <a:t>series.</a:t>
            </a:r>
            <a:r>
              <a:rPr lang="pl-PL" sz="2100" dirty="0" smtClean="0"/>
              <a:t> </a:t>
            </a:r>
            <a:r>
              <a:rPr lang="en-US" sz="2100" dirty="0" smtClean="0"/>
              <a:t>She also writes crime fiction under the pen name Robert Galbraith</a:t>
            </a:r>
            <a:r>
              <a:rPr lang="en-US" sz="2100" dirty="0" smtClean="0"/>
              <a:t>.</a:t>
            </a:r>
            <a:r>
              <a:rPr lang="pl-PL" sz="2100" dirty="0" smtClean="0"/>
              <a:t> </a:t>
            </a:r>
            <a:r>
              <a:rPr lang="en-US" sz="2100" dirty="0" smtClean="0"/>
              <a:t>The </a:t>
            </a:r>
            <a:r>
              <a:rPr lang="pl-PL" sz="2100" dirty="0" smtClean="0"/>
              <a:t>„</a:t>
            </a:r>
            <a:r>
              <a:rPr lang="en-US" sz="2100" dirty="0" smtClean="0"/>
              <a:t>Harry Potter</a:t>
            </a:r>
            <a:r>
              <a:rPr lang="pl-PL" sz="2100" dirty="0" smtClean="0"/>
              <a:t>”</a:t>
            </a:r>
            <a:r>
              <a:rPr lang="en-US" sz="2100" dirty="0" smtClean="0"/>
              <a:t> </a:t>
            </a:r>
            <a:r>
              <a:rPr lang="en-US" sz="2100" dirty="0" smtClean="0"/>
              <a:t>series has brought its author many great awards, and has sold over 500 million copies</a:t>
            </a:r>
            <a:r>
              <a:rPr lang="en-US" sz="2100" dirty="0" smtClean="0"/>
              <a:t>.</a:t>
            </a:r>
            <a:r>
              <a:rPr lang="pl-PL" sz="2100" dirty="0" smtClean="0"/>
              <a:t> She</a:t>
            </a:r>
            <a:r>
              <a:rPr lang="en-US" sz="2100" dirty="0" smtClean="0"/>
              <a:t> </a:t>
            </a:r>
            <a:r>
              <a:rPr lang="en-US" sz="2100" dirty="0" smtClean="0"/>
              <a:t>is also known from the </a:t>
            </a:r>
            <a:r>
              <a:rPr lang="pl-PL" sz="2100" dirty="0" smtClean="0"/>
              <a:t>„</a:t>
            </a:r>
            <a:r>
              <a:rPr lang="en-US" sz="2100" dirty="0" err="1" smtClean="0"/>
              <a:t>Cormoran</a:t>
            </a:r>
            <a:r>
              <a:rPr lang="en-US" sz="2100" dirty="0" smtClean="0"/>
              <a:t> Strike</a:t>
            </a:r>
            <a:r>
              <a:rPr lang="pl-PL" sz="2100" dirty="0" smtClean="0"/>
              <a:t>”</a:t>
            </a:r>
            <a:r>
              <a:rPr lang="en-US" sz="2100" dirty="0" smtClean="0"/>
              <a:t> series</a:t>
            </a:r>
            <a:r>
              <a:rPr lang="pl-PL" sz="2100" dirty="0" smtClean="0"/>
              <a:t>. And the </a:t>
            </a:r>
            <a:r>
              <a:rPr lang="pl-PL" sz="2100" dirty="0" err="1" smtClean="0"/>
              <a:t>other</a:t>
            </a:r>
            <a:r>
              <a:rPr lang="pl-PL" sz="2100" dirty="0" smtClean="0"/>
              <a:t> </a:t>
            </a:r>
            <a:r>
              <a:rPr lang="pl-PL" sz="2100" dirty="0" err="1" smtClean="0"/>
              <a:t>book</a:t>
            </a:r>
            <a:r>
              <a:rPr lang="pl-PL" sz="2100" dirty="0" smtClean="0"/>
              <a:t> is „The </a:t>
            </a:r>
            <a:r>
              <a:rPr lang="pl-PL" sz="2100" dirty="0" err="1" smtClean="0"/>
              <a:t>Casual</a:t>
            </a:r>
            <a:r>
              <a:rPr lang="pl-PL" sz="2100" dirty="0" smtClean="0"/>
              <a:t> </a:t>
            </a:r>
            <a:r>
              <a:rPr lang="pl-PL" sz="2100" dirty="0" err="1" smtClean="0"/>
              <a:t>Vacancy</a:t>
            </a:r>
            <a:r>
              <a:rPr lang="pl-PL" sz="2100" dirty="0" smtClean="0"/>
              <a:t>”.  </a:t>
            </a:r>
            <a:r>
              <a:rPr lang="pl-PL" sz="2100" dirty="0" err="1" smtClean="0"/>
              <a:t>Joanne</a:t>
            </a:r>
            <a:r>
              <a:rPr lang="pl-PL" sz="2100" dirty="0" smtClean="0"/>
              <a:t> </a:t>
            </a:r>
            <a:r>
              <a:rPr lang="pl-PL" sz="2100" dirty="0" err="1" smtClean="0"/>
              <a:t>Rowling</a:t>
            </a:r>
            <a:r>
              <a:rPr lang="pl-PL" sz="2100" dirty="0" smtClean="0"/>
              <a:t> </a:t>
            </a:r>
            <a:r>
              <a:rPr lang="pl-PL" sz="2100" dirty="0" err="1" smtClean="0"/>
              <a:t>have</a:t>
            </a:r>
            <a:r>
              <a:rPr lang="pl-PL" sz="2100" dirty="0" smtClean="0"/>
              <a:t> a </a:t>
            </a:r>
            <a:r>
              <a:rPr lang="pl-PL" sz="2100" dirty="0" err="1" smtClean="0"/>
              <a:t>husband</a:t>
            </a:r>
            <a:r>
              <a:rPr lang="pl-PL" sz="2100" dirty="0" smtClean="0"/>
              <a:t> </a:t>
            </a:r>
            <a:r>
              <a:rPr lang="pl-PL" sz="2100" dirty="0" err="1" smtClean="0"/>
              <a:t>who</a:t>
            </a:r>
            <a:r>
              <a:rPr lang="pl-PL" sz="2100" dirty="0" smtClean="0"/>
              <a:t> is a Scottish </a:t>
            </a:r>
            <a:r>
              <a:rPr lang="pl-PL" sz="2100" dirty="0" smtClean="0"/>
              <a:t>doctor - Neil Murray.  She </a:t>
            </a:r>
            <a:r>
              <a:rPr lang="pl-PL" sz="2100" dirty="0" err="1" smtClean="0"/>
              <a:t>have</a:t>
            </a:r>
            <a:r>
              <a:rPr lang="pl-PL" sz="2100" dirty="0" smtClean="0"/>
              <a:t> a 3 </a:t>
            </a:r>
            <a:r>
              <a:rPr lang="pl-PL" sz="2100" dirty="0" err="1" smtClean="0"/>
              <a:t>kids</a:t>
            </a:r>
            <a:r>
              <a:rPr lang="pl-PL" sz="2100" dirty="0" smtClean="0"/>
              <a:t> : David, Mackenzie </a:t>
            </a:r>
            <a:r>
              <a:rPr lang="pl-PL" sz="2100" dirty="0" smtClean="0"/>
              <a:t>and Jessica. </a:t>
            </a:r>
            <a:r>
              <a:rPr lang="pl-PL" sz="2100" dirty="0" err="1" smtClean="0"/>
              <a:t>Curiosity</a:t>
            </a:r>
            <a:r>
              <a:rPr lang="pl-PL" sz="2100" dirty="0" smtClean="0"/>
              <a:t> - s</a:t>
            </a:r>
            <a:r>
              <a:rPr lang="en-US" sz="2100" dirty="0" smtClean="0"/>
              <a:t>he </a:t>
            </a:r>
            <a:r>
              <a:rPr lang="en-US" sz="2100" dirty="0" smtClean="0"/>
              <a:t>suffered from clinical depression when writing the Harry Potter </a:t>
            </a:r>
            <a:r>
              <a:rPr lang="en-US" sz="2100" dirty="0" smtClean="0"/>
              <a:t>series</a:t>
            </a:r>
            <a:r>
              <a:rPr lang="pl-PL" sz="2100" dirty="0" smtClean="0"/>
              <a:t>.</a:t>
            </a:r>
            <a:endParaRPr lang="pl-PL" sz="2100" dirty="0"/>
          </a:p>
        </p:txBody>
      </p:sp>
      <p:pic>
        <p:nvPicPr>
          <p:cNvPr id="3074" name="Picture 2" descr="Joanne Kathleen Rowling | Harry Potter Wiki | Fand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2928926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Johnny Depp (</a:t>
            </a:r>
            <a:r>
              <a:rPr lang="pl-PL" dirty="0" smtClean="0"/>
              <a:t>John Christopher Depp </a:t>
            </a:r>
            <a:r>
              <a:rPr lang="pl-PL" dirty="0" smtClean="0"/>
              <a:t>II)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86370" cy="493776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He was </a:t>
            </a:r>
            <a:r>
              <a:rPr lang="pl-PL" sz="2000" dirty="0" err="1" smtClean="0"/>
              <a:t>born</a:t>
            </a:r>
            <a:r>
              <a:rPr lang="pl-PL" sz="2000" dirty="0" smtClean="0"/>
              <a:t> </a:t>
            </a:r>
            <a:r>
              <a:rPr lang="pl-PL" sz="2000" dirty="0" smtClean="0"/>
              <a:t>o</a:t>
            </a:r>
            <a:r>
              <a:rPr lang="pl-PL" sz="2000" dirty="0" smtClean="0"/>
              <a:t>n </a:t>
            </a:r>
            <a:r>
              <a:rPr lang="pl-PL" sz="2000" dirty="0" err="1" smtClean="0"/>
              <a:t>June</a:t>
            </a:r>
            <a:r>
              <a:rPr lang="pl-PL" sz="2000" dirty="0" smtClean="0"/>
              <a:t> </a:t>
            </a:r>
            <a:r>
              <a:rPr lang="pl-PL" sz="2000" dirty="0" smtClean="0"/>
              <a:t>9, </a:t>
            </a:r>
            <a:r>
              <a:rPr lang="pl-PL" sz="2000" dirty="0" smtClean="0"/>
              <a:t>1963. He </a:t>
            </a:r>
            <a:r>
              <a:rPr lang="en-US" sz="2000" dirty="0" smtClean="0"/>
              <a:t>is an American actor, producer, and </a:t>
            </a:r>
            <a:r>
              <a:rPr lang="en-US" sz="2000" dirty="0" smtClean="0"/>
              <a:t>musician.</a:t>
            </a:r>
            <a:r>
              <a:rPr lang="pl-PL" sz="2000" dirty="0" smtClean="0"/>
              <a:t> </a:t>
            </a:r>
            <a:r>
              <a:rPr lang="en-US" sz="2000" dirty="0" smtClean="0"/>
              <a:t>He is one of the biggest movie stars in the </a:t>
            </a:r>
            <a:r>
              <a:rPr lang="en-US" sz="2000" dirty="0" smtClean="0"/>
              <a:t>world</a:t>
            </a:r>
            <a:r>
              <a:rPr lang="pl-PL" sz="2000" dirty="0" smtClean="0"/>
              <a:t>. </a:t>
            </a:r>
            <a:r>
              <a:rPr lang="en-US" sz="2000" dirty="0" smtClean="0"/>
              <a:t>His films </a:t>
            </a:r>
            <a:r>
              <a:rPr lang="pl-PL" sz="2000" dirty="0" err="1" smtClean="0"/>
              <a:t>earned</a:t>
            </a:r>
            <a:r>
              <a:rPr lang="en-US" sz="2000" dirty="0" smtClean="0"/>
              <a:t> </a:t>
            </a:r>
            <a:r>
              <a:rPr lang="en-US" sz="2000" dirty="0" smtClean="0"/>
              <a:t>over $ 3.7 billion in the United States and over </a:t>
            </a:r>
            <a:r>
              <a:rPr lang="en-US" sz="2000" dirty="0" smtClean="0"/>
              <a:t>$ </a:t>
            </a:r>
            <a:r>
              <a:rPr lang="en-US" sz="2000" dirty="0" smtClean="0"/>
              <a:t>10 billion </a:t>
            </a:r>
            <a:r>
              <a:rPr lang="en-US" sz="2000" dirty="0" smtClean="0"/>
              <a:t>worldwide</a:t>
            </a:r>
            <a:r>
              <a:rPr lang="pl-PL" sz="2000" dirty="0" smtClean="0"/>
              <a:t>. </a:t>
            </a:r>
            <a:r>
              <a:rPr lang="en-US" sz="2000" dirty="0" smtClean="0"/>
              <a:t>He has been nominated for ten Golden Globe Awards, winning one for Best </a:t>
            </a:r>
            <a:r>
              <a:rPr lang="pl-PL" sz="2000" dirty="0" smtClean="0"/>
              <a:t> </a:t>
            </a:r>
            <a:r>
              <a:rPr lang="en-US" sz="2000" dirty="0" smtClean="0"/>
              <a:t>Actor </a:t>
            </a:r>
            <a:r>
              <a:rPr lang="en-US" sz="2000" dirty="0" smtClean="0"/>
              <a:t>for his performance of the title role in </a:t>
            </a:r>
            <a:r>
              <a:rPr lang="pl-PL" sz="2000" dirty="0" smtClean="0"/>
              <a:t>”</a:t>
            </a:r>
            <a:r>
              <a:rPr lang="en-US" sz="2000" dirty="0" smtClean="0"/>
              <a:t>Sweeney </a:t>
            </a:r>
            <a:r>
              <a:rPr lang="en-US" sz="2000" dirty="0" smtClean="0"/>
              <a:t>Todd: The Demon Barber of Fleet </a:t>
            </a:r>
            <a:r>
              <a:rPr lang="en-US" sz="2000" dirty="0" smtClean="0"/>
              <a:t>Street</a:t>
            </a:r>
            <a:r>
              <a:rPr lang="pl-PL" sz="2000" i="1" dirty="0" smtClean="0"/>
              <a:t>” , </a:t>
            </a:r>
            <a:r>
              <a:rPr lang="en-US" sz="2000" dirty="0" smtClean="0"/>
              <a:t>and </a:t>
            </a:r>
            <a:r>
              <a:rPr lang="en-US" sz="2000" dirty="0" smtClean="0"/>
              <a:t>has been nominated for three Academy Awards for Best </a:t>
            </a:r>
            <a:r>
              <a:rPr lang="en-US" sz="2000" dirty="0" smtClean="0"/>
              <a:t>Actor</a:t>
            </a:r>
            <a:r>
              <a:rPr lang="pl-PL" sz="2000" dirty="0" smtClean="0"/>
              <a:t>. </a:t>
            </a:r>
            <a:r>
              <a:rPr lang="en-US" sz="2000" dirty="0" smtClean="0"/>
              <a:t>He has been listed in the 2012 </a:t>
            </a:r>
            <a:r>
              <a:rPr lang="pl-PL" sz="2000" dirty="0" smtClean="0"/>
              <a:t>”</a:t>
            </a:r>
            <a:r>
              <a:rPr lang="en-US" sz="2000" dirty="0" smtClean="0"/>
              <a:t>Guinness </a:t>
            </a:r>
            <a:r>
              <a:rPr lang="en-US" sz="2000" dirty="0" smtClean="0"/>
              <a:t>World </a:t>
            </a:r>
            <a:r>
              <a:rPr lang="en-US" sz="2000" dirty="0" smtClean="0"/>
              <a:t>Records</a:t>
            </a:r>
            <a:r>
              <a:rPr lang="pl-PL" sz="2000" dirty="0" smtClean="0"/>
              <a:t>”</a:t>
            </a:r>
            <a:r>
              <a:rPr lang="en-US" sz="2000" dirty="0" smtClean="0"/>
              <a:t> as the world's highest-paid </a:t>
            </a:r>
            <a:r>
              <a:rPr lang="en-US" sz="2000" dirty="0" smtClean="0"/>
              <a:t>actor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pic>
        <p:nvPicPr>
          <p:cNvPr id="2050" name="Picture 2" descr="Johnny Depp w kampanii perfum Dior Sauvage - ELLE.pl"/>
          <p:cNvPicPr>
            <a:picLocks noChangeAspect="1" noChangeArrowheads="1"/>
          </p:cNvPicPr>
          <p:nvPr/>
        </p:nvPicPr>
        <p:blipFill>
          <a:blip r:embed="rId2"/>
          <a:srcRect l="4110" r="12328"/>
          <a:stretch>
            <a:fillRect/>
          </a:stretch>
        </p:blipFill>
        <p:spPr bwMode="auto">
          <a:xfrm>
            <a:off x="5621980" y="1428736"/>
            <a:ext cx="3522020" cy="4576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smtClean="0"/>
              <a:t>R</a:t>
            </a:r>
            <a:r>
              <a:rPr lang="pl-PL" dirty="0" smtClean="0"/>
              <a:t>olling Stones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928926" y="1219200"/>
            <a:ext cx="5757874" cy="4937760"/>
          </a:xfrm>
        </p:spPr>
        <p:txBody>
          <a:bodyPr/>
          <a:lstStyle/>
          <a:p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b</a:t>
            </a:r>
            <a:r>
              <a:rPr lang="en-US" dirty="0" err="1" smtClean="0"/>
              <a:t>ritish</a:t>
            </a:r>
            <a:r>
              <a:rPr lang="en-US" dirty="0" smtClean="0"/>
              <a:t> </a:t>
            </a:r>
            <a:r>
              <a:rPr lang="en-US" dirty="0" smtClean="0"/>
              <a:t>rock band, founded on July 12, 1962 in London</a:t>
            </a:r>
            <a:r>
              <a:rPr lang="en-US" dirty="0" smtClean="0"/>
              <a:t>.</a:t>
            </a:r>
            <a:r>
              <a:rPr lang="en-US" dirty="0" smtClean="0"/>
              <a:t>  Composed </a:t>
            </a:r>
            <a:r>
              <a:rPr lang="en-US" dirty="0" smtClean="0"/>
              <a:t>of</a:t>
            </a:r>
            <a:r>
              <a:rPr lang="pl-PL" dirty="0" smtClean="0"/>
              <a:t> </a:t>
            </a:r>
            <a:r>
              <a:rPr lang="en-US" dirty="0" smtClean="0"/>
              <a:t>Charlie </a:t>
            </a:r>
            <a:r>
              <a:rPr lang="en-US" dirty="0" smtClean="0"/>
              <a:t>Watts, Ronnie Wood, Mick </a:t>
            </a:r>
            <a:r>
              <a:rPr lang="en-US" dirty="0" err="1" smtClean="0"/>
              <a:t>Jagger</a:t>
            </a:r>
            <a:r>
              <a:rPr lang="en-US" dirty="0" smtClean="0"/>
              <a:t>, and Keith </a:t>
            </a:r>
            <a:r>
              <a:rPr lang="en-US" dirty="0" smtClean="0"/>
              <a:t>Richards</a:t>
            </a:r>
            <a:r>
              <a:rPr lang="pl-PL" dirty="0" smtClean="0"/>
              <a:t>. </a:t>
            </a:r>
            <a:r>
              <a:rPr lang="en-US" dirty="0" smtClean="0"/>
              <a:t>Their UK releases include: The Rolling Stones, The Rolling Stones No. 2, Out of Our Heads, </a:t>
            </a:r>
            <a:r>
              <a:rPr lang="en-US" dirty="0" smtClean="0"/>
              <a:t>Aftermath</a:t>
            </a:r>
            <a:r>
              <a:rPr lang="pl-PL" dirty="0" smtClean="0"/>
              <a:t>. </a:t>
            </a:r>
            <a:r>
              <a:rPr lang="en-US" dirty="0" smtClean="0"/>
              <a:t>They have performed in Poland 4 times. Three times in Warsaw, once in </a:t>
            </a:r>
            <a:r>
              <a:rPr lang="en-US" dirty="0" err="1" smtClean="0"/>
              <a:t>Chorzów</a:t>
            </a:r>
            <a:r>
              <a:rPr lang="en-US" dirty="0" smtClean="0"/>
              <a:t>.</a:t>
            </a:r>
            <a:endParaRPr lang="pl-PL" dirty="0"/>
          </a:p>
        </p:txBody>
      </p:sp>
      <p:pic>
        <p:nvPicPr>
          <p:cNvPr id="1026" name="Picture 2" descr="The Rolling Stones – Wikipedia, wolna encyklop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285748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990600"/>
          </a:xfrm>
        </p:spPr>
        <p:txBody>
          <a:bodyPr/>
          <a:lstStyle/>
          <a:p>
            <a:r>
              <a:rPr lang="pl-PL" dirty="0" err="1" smtClean="0"/>
              <a:t>End</a:t>
            </a:r>
            <a:r>
              <a:rPr lang="pl-PL" dirty="0" smtClean="0"/>
              <a:t>. </a:t>
            </a: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attetion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185</TotalTime>
  <Words>186</Words>
  <Application>Microsoft Office PowerPoint</Application>
  <PresentationFormat>Pokaz na ekranie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Początek</vt:lpstr>
      <vt:lpstr>Wielcy ludzie krajów anglojęzycznych</vt:lpstr>
      <vt:lpstr>Elizabeth II (Elizabeth Alexandra Mary)</vt:lpstr>
      <vt:lpstr>J.K. Rowling (Joanne Rowling)</vt:lpstr>
      <vt:lpstr>Johnny Depp (John Christopher Depp II)</vt:lpstr>
      <vt:lpstr>The Rolling Stones</vt:lpstr>
      <vt:lpstr>End. Thank you for attetion.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Wielcy ludzie krajów anglojęzycznych</dc:title>
  <dc:creator>Lenovo</dc:creator>
  <cp:lastModifiedBy>Lenovo</cp:lastModifiedBy>
  <cp:revision>19</cp:revision>
  <dcterms:created xsi:type="dcterms:W3CDTF">2020-11-25T09:46:55Z</dcterms:created>
  <dcterms:modified xsi:type="dcterms:W3CDTF">2020-11-25T18:24:22Z</dcterms:modified>
</cp:coreProperties>
</file>